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3" r:id="rId3"/>
    <p:sldId id="257" r:id="rId4"/>
    <p:sldId id="264" r:id="rId5"/>
    <p:sldId id="260" r:id="rId6"/>
    <p:sldId id="266" r:id="rId7"/>
    <p:sldId id="261" r:id="rId8"/>
    <p:sldId id="262" r:id="rId9"/>
    <p:sldId id="26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BF7FF"/>
    <a:srgbClr val="DBF0FF"/>
    <a:srgbClr val="66AADE"/>
    <a:srgbClr val="FF034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2CD7ED-E9F5-485C-9CE5-29EA5CDFA7DE}" v="6" dt="2024-05-20T01:34:24.492"/>
    <p1510:client id="{FFC4E9DF-1603-4FBE-998D-C18C2A0D988B}" v="46" dt="2024-05-20T02:13:14.8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1" d="100"/>
          <a:sy n="81" d="100"/>
        </p:scale>
        <p:origin x="75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K XIN RUI GLENDYS" userId="S::23023062@myrp.edu.sg::484ac39d-2dbc-444f-be6c-9d300b4f0865" providerId="AD" clId="Web-{514F8A55-318D-081F-412A-3DFDC677C1CB}"/>
    <pc:docChg chg="modSld">
      <pc:chgData name="MAK XIN RUI GLENDYS" userId="S::23023062@myrp.edu.sg::484ac39d-2dbc-444f-be6c-9d300b4f0865" providerId="AD" clId="Web-{514F8A55-318D-081F-412A-3DFDC677C1CB}" dt="2024-05-16T07:18:28.499" v="1" actId="20577"/>
      <pc:docMkLst>
        <pc:docMk/>
      </pc:docMkLst>
      <pc:sldChg chg="modSp">
        <pc:chgData name="MAK XIN RUI GLENDYS" userId="S::23023062@myrp.edu.sg::484ac39d-2dbc-444f-be6c-9d300b4f0865" providerId="AD" clId="Web-{514F8A55-318D-081F-412A-3DFDC677C1CB}" dt="2024-05-16T07:18:28.499" v="1" actId="20577"/>
        <pc:sldMkLst>
          <pc:docMk/>
          <pc:sldMk cId="3985845951" sldId="260"/>
        </pc:sldMkLst>
        <pc:spChg chg="mod">
          <ac:chgData name="MAK XIN RUI GLENDYS" userId="S::23023062@myrp.edu.sg::484ac39d-2dbc-444f-be6c-9d300b4f0865" providerId="AD" clId="Web-{514F8A55-318D-081F-412A-3DFDC677C1CB}" dt="2024-05-16T07:18:28.499" v="1" actId="20577"/>
          <ac:spMkLst>
            <pc:docMk/>
            <pc:sldMk cId="3985845951" sldId="260"/>
            <ac:spMk id="2" creationId="{017CF0B6-1E15-815B-AFC1-E613495836A2}"/>
          </ac:spMkLst>
        </pc:spChg>
      </pc:sldChg>
    </pc:docChg>
  </pc:docChgLst>
  <pc:docChgLst>
    <pc:chgData name="glendys mak" userId="eefb7a9c91bba5cc" providerId="LiveId" clId="{44F3A864-EC79-4B18-997B-084287C92CE1}"/>
    <pc:docChg chg="addSld modSld">
      <pc:chgData name="glendys mak" userId="eefb7a9c91bba5cc" providerId="LiveId" clId="{44F3A864-EC79-4B18-997B-084287C92CE1}" dt="2024-05-10T07:17:02.262" v="367" actId="680"/>
      <pc:docMkLst>
        <pc:docMk/>
      </pc:docMkLst>
      <pc:sldChg chg="modSp mod">
        <pc:chgData name="glendys mak" userId="eefb7a9c91bba5cc" providerId="LiveId" clId="{44F3A864-EC79-4B18-997B-084287C92CE1}" dt="2024-05-10T07:13:04.873" v="0" actId="20577"/>
        <pc:sldMkLst>
          <pc:docMk/>
          <pc:sldMk cId="3118672738" sldId="258"/>
        </pc:sldMkLst>
        <pc:spChg chg="mod">
          <ac:chgData name="glendys mak" userId="eefb7a9c91bba5cc" providerId="LiveId" clId="{44F3A864-EC79-4B18-997B-084287C92CE1}" dt="2024-05-10T07:13:04.873" v="0" actId="20577"/>
          <ac:spMkLst>
            <pc:docMk/>
            <pc:sldMk cId="3118672738" sldId="258"/>
            <ac:spMk id="3" creationId="{177053C2-5C17-3498-4643-96B983976BE5}"/>
          </ac:spMkLst>
        </pc:spChg>
      </pc:sldChg>
      <pc:sldChg chg="modSp new mod">
        <pc:chgData name="glendys mak" userId="eefb7a9c91bba5cc" providerId="LiveId" clId="{44F3A864-EC79-4B18-997B-084287C92CE1}" dt="2024-05-10T07:16:16.728" v="366" actId="20577"/>
        <pc:sldMkLst>
          <pc:docMk/>
          <pc:sldMk cId="1110543999" sldId="259"/>
        </pc:sldMkLst>
        <pc:spChg chg="mod">
          <ac:chgData name="glendys mak" userId="eefb7a9c91bba5cc" providerId="LiveId" clId="{44F3A864-EC79-4B18-997B-084287C92CE1}" dt="2024-05-10T07:13:31.422" v="42" actId="20577"/>
          <ac:spMkLst>
            <pc:docMk/>
            <pc:sldMk cId="1110543999" sldId="259"/>
            <ac:spMk id="2" creationId="{E49B7AA5-FACB-1111-6909-3DA2D62DD0EF}"/>
          </ac:spMkLst>
        </pc:spChg>
        <pc:spChg chg="mod">
          <ac:chgData name="glendys mak" userId="eefb7a9c91bba5cc" providerId="LiveId" clId="{44F3A864-EC79-4B18-997B-084287C92CE1}" dt="2024-05-10T07:16:16.728" v="366" actId="20577"/>
          <ac:spMkLst>
            <pc:docMk/>
            <pc:sldMk cId="1110543999" sldId="259"/>
            <ac:spMk id="3" creationId="{B6DE626B-C5B7-9AE5-138D-B6624E88FDFD}"/>
          </ac:spMkLst>
        </pc:spChg>
      </pc:sldChg>
      <pc:sldChg chg="new">
        <pc:chgData name="glendys mak" userId="eefb7a9c91bba5cc" providerId="LiveId" clId="{44F3A864-EC79-4B18-997B-084287C92CE1}" dt="2024-05-10T07:17:02.262" v="367" actId="680"/>
        <pc:sldMkLst>
          <pc:docMk/>
          <pc:sldMk cId="3985845951" sldId="260"/>
        </pc:sldMkLst>
      </pc:sldChg>
    </pc:docChg>
  </pc:docChgLst>
  <pc:docChgLst>
    <pc:chgData name="MAK XIN RUI GLENDYS" userId="S::23023062@myrp.edu.sg::484ac39d-2dbc-444f-be6c-9d300b4f0865" providerId="AD" clId="Web-{0F2CD7ED-E9F5-485C-9CE5-29EA5CDFA7DE}"/>
    <pc:docChg chg="modSld">
      <pc:chgData name="MAK XIN RUI GLENDYS" userId="S::23023062@myrp.edu.sg::484ac39d-2dbc-444f-be6c-9d300b4f0865" providerId="AD" clId="Web-{0F2CD7ED-E9F5-485C-9CE5-29EA5CDFA7DE}" dt="2024-05-20T01:34:39.634" v="7"/>
      <pc:docMkLst>
        <pc:docMk/>
      </pc:docMkLst>
      <pc:sldChg chg="addSp delSp modSp">
        <pc:chgData name="MAK XIN RUI GLENDYS" userId="S::23023062@myrp.edu.sg::484ac39d-2dbc-444f-be6c-9d300b4f0865" providerId="AD" clId="Web-{0F2CD7ED-E9F5-485C-9CE5-29EA5CDFA7DE}" dt="2024-05-20T01:34:39.634" v="7"/>
        <pc:sldMkLst>
          <pc:docMk/>
          <pc:sldMk cId="3172560031" sldId="261"/>
        </pc:sldMkLst>
        <pc:spChg chg="mod">
          <ac:chgData name="MAK XIN RUI GLENDYS" userId="S::23023062@myrp.edu.sg::484ac39d-2dbc-444f-be6c-9d300b4f0865" providerId="AD" clId="Web-{0F2CD7ED-E9F5-485C-9CE5-29EA5CDFA7DE}" dt="2024-05-20T01:34:01.460" v="4"/>
          <ac:spMkLst>
            <pc:docMk/>
            <pc:sldMk cId="3172560031" sldId="261"/>
            <ac:spMk id="2" creationId="{595091A9-3380-B398-40E6-B090BAB75BDB}"/>
          </ac:spMkLst>
        </pc:spChg>
        <pc:spChg chg="mod">
          <ac:chgData name="MAK XIN RUI GLENDYS" userId="S::23023062@myrp.edu.sg::484ac39d-2dbc-444f-be6c-9d300b4f0865" providerId="AD" clId="Web-{0F2CD7ED-E9F5-485C-9CE5-29EA5CDFA7DE}" dt="2024-05-20T01:34:01.460" v="4"/>
          <ac:spMkLst>
            <pc:docMk/>
            <pc:sldMk cId="3172560031" sldId="261"/>
            <ac:spMk id="3" creationId="{002F7936-5B3E-F1EF-71B2-2FDD88956DA3}"/>
          </ac:spMkLst>
        </pc:spChg>
        <pc:spChg chg="del">
          <ac:chgData name="MAK XIN RUI GLENDYS" userId="S::23023062@myrp.edu.sg::484ac39d-2dbc-444f-be6c-9d300b4f0865" providerId="AD" clId="Web-{0F2CD7ED-E9F5-485C-9CE5-29EA5CDFA7DE}" dt="2024-05-20T01:34:01.460" v="4"/>
          <ac:spMkLst>
            <pc:docMk/>
            <pc:sldMk cId="3172560031" sldId="261"/>
            <ac:spMk id="9" creationId="{D009D6D5-DAC2-4A8B-A17A-E206B9012D09}"/>
          </ac:spMkLst>
        </pc:spChg>
        <pc:spChg chg="add del">
          <ac:chgData name="MAK XIN RUI GLENDYS" userId="S::23023062@myrp.edu.sg::484ac39d-2dbc-444f-be6c-9d300b4f0865" providerId="AD" clId="Web-{0F2CD7ED-E9F5-485C-9CE5-29EA5CDFA7DE}" dt="2024-05-20T01:34:39.634" v="7"/>
          <ac:spMkLst>
            <pc:docMk/>
            <pc:sldMk cId="3172560031" sldId="261"/>
            <ac:spMk id="14" creationId="{D009D6D5-DAC2-4A8B-A17A-E206B9012D09}"/>
          </ac:spMkLst>
        </pc:spChg>
        <pc:spChg chg="add">
          <ac:chgData name="MAK XIN RUI GLENDYS" userId="S::23023062@myrp.edu.sg::484ac39d-2dbc-444f-be6c-9d300b4f0865" providerId="AD" clId="Web-{0F2CD7ED-E9F5-485C-9CE5-29EA5CDFA7DE}" dt="2024-05-20T01:34:39.634" v="7"/>
          <ac:spMkLst>
            <pc:docMk/>
            <pc:sldMk cId="3172560031" sldId="261"/>
            <ac:spMk id="19" creationId="{D009D6D5-DAC2-4A8B-A17A-E206B9012D09}"/>
          </ac:spMkLst>
        </pc:spChg>
        <pc:picChg chg="del">
          <ac:chgData name="MAK XIN RUI GLENDYS" userId="S::23023062@myrp.edu.sg::484ac39d-2dbc-444f-be6c-9d300b4f0865" providerId="AD" clId="Web-{0F2CD7ED-E9F5-485C-9CE5-29EA5CDFA7DE}" dt="2024-05-20T01:33:52.021" v="2"/>
          <ac:picMkLst>
            <pc:docMk/>
            <pc:sldMk cId="3172560031" sldId="261"/>
            <ac:picMk id="4" creationId="{320C72C3-0EF9-8AB9-6849-1C7FF235CB35}"/>
          </ac:picMkLst>
        </pc:picChg>
        <pc:picChg chg="add del mod">
          <ac:chgData name="MAK XIN RUI GLENDYS" userId="S::23023062@myrp.edu.sg::484ac39d-2dbc-444f-be6c-9d300b4f0865" providerId="AD" clId="Web-{0F2CD7ED-E9F5-485C-9CE5-29EA5CDFA7DE}" dt="2024-05-20T01:34:21.180" v="5"/>
          <ac:picMkLst>
            <pc:docMk/>
            <pc:sldMk cId="3172560031" sldId="261"/>
            <ac:picMk id="5" creationId="{E7ADFC86-44E9-7C60-B8F5-5A0E2767D3F9}"/>
          </ac:picMkLst>
        </pc:picChg>
        <pc:picChg chg="add mod">
          <ac:chgData name="MAK XIN RUI GLENDYS" userId="S::23023062@myrp.edu.sg::484ac39d-2dbc-444f-be6c-9d300b4f0865" providerId="AD" clId="Web-{0F2CD7ED-E9F5-485C-9CE5-29EA5CDFA7DE}" dt="2024-05-20T01:34:39.634" v="7"/>
          <ac:picMkLst>
            <pc:docMk/>
            <pc:sldMk cId="3172560031" sldId="261"/>
            <ac:picMk id="6" creationId="{BD01718D-18D7-C7B1-D296-BD1C22102EB0}"/>
          </ac:picMkLst>
        </pc:picChg>
      </pc:sldChg>
      <pc:sldChg chg="modSp">
        <pc:chgData name="MAK XIN RUI GLENDYS" userId="S::23023062@myrp.edu.sg::484ac39d-2dbc-444f-be6c-9d300b4f0865" providerId="AD" clId="Web-{0F2CD7ED-E9F5-485C-9CE5-29EA5CDFA7DE}" dt="2024-05-20T01:32:59.658" v="1" actId="20577"/>
        <pc:sldMkLst>
          <pc:docMk/>
          <pc:sldMk cId="2444223945" sldId="262"/>
        </pc:sldMkLst>
        <pc:spChg chg="mod">
          <ac:chgData name="MAK XIN RUI GLENDYS" userId="S::23023062@myrp.edu.sg::484ac39d-2dbc-444f-be6c-9d300b4f0865" providerId="AD" clId="Web-{0F2CD7ED-E9F5-485C-9CE5-29EA5CDFA7DE}" dt="2024-05-20T01:32:59.658" v="1" actId="20577"/>
          <ac:spMkLst>
            <pc:docMk/>
            <pc:sldMk cId="2444223945" sldId="262"/>
            <ac:spMk id="3" creationId="{65300CA8-F571-55A2-A475-91922491C434}"/>
          </ac:spMkLst>
        </pc:spChg>
      </pc:sldChg>
    </pc:docChg>
  </pc:docChgLst>
  <pc:docChgLst>
    <pc:chgData name="MAK XIN RUI GLENDYS" userId="S::23023062@myrp.edu.sg::484ac39d-2dbc-444f-be6c-9d300b4f0865" providerId="AD" clId="Web-{FFC4E9DF-1603-4FBE-998D-C18C2A0D988B}"/>
    <pc:docChg chg="modSld">
      <pc:chgData name="MAK XIN RUI GLENDYS" userId="S::23023062@myrp.edu.sg::484ac39d-2dbc-444f-be6c-9d300b4f0865" providerId="AD" clId="Web-{FFC4E9DF-1603-4FBE-998D-C18C2A0D988B}" dt="2024-05-20T02:13:14.890" v="53"/>
      <pc:docMkLst>
        <pc:docMk/>
      </pc:docMkLst>
      <pc:sldChg chg="addSp delSp modSp">
        <pc:chgData name="MAK XIN RUI GLENDYS" userId="S::23023062@myrp.edu.sg::484ac39d-2dbc-444f-be6c-9d300b4f0865" providerId="AD" clId="Web-{FFC4E9DF-1603-4FBE-998D-C18C2A0D988B}" dt="2024-05-20T01:49:02.485" v="33"/>
        <pc:sldMkLst>
          <pc:docMk/>
          <pc:sldMk cId="3172560031" sldId="261"/>
        </pc:sldMkLst>
        <pc:spChg chg="del">
          <ac:chgData name="MAK XIN RUI GLENDYS" userId="S::23023062@myrp.edu.sg::484ac39d-2dbc-444f-be6c-9d300b4f0865" providerId="AD" clId="Web-{FFC4E9DF-1603-4FBE-998D-C18C2A0D988B}" dt="2024-05-20T01:40:13.362" v="2"/>
          <ac:spMkLst>
            <pc:docMk/>
            <pc:sldMk cId="3172560031" sldId="261"/>
            <ac:spMk id="19" creationId="{D009D6D5-DAC2-4A8B-A17A-E206B9012D09}"/>
          </ac:spMkLst>
        </pc:spChg>
        <pc:spChg chg="add del">
          <ac:chgData name="MAK XIN RUI GLENDYS" userId="S::23023062@myrp.edu.sg::484ac39d-2dbc-444f-be6c-9d300b4f0865" providerId="AD" clId="Web-{FFC4E9DF-1603-4FBE-998D-C18C2A0D988B}" dt="2024-05-20T01:41:34.801" v="5"/>
          <ac:spMkLst>
            <pc:docMk/>
            <pc:sldMk cId="3172560031" sldId="261"/>
            <ac:spMk id="24" creationId="{D009D6D5-DAC2-4A8B-A17A-E206B9012D09}"/>
          </ac:spMkLst>
        </pc:spChg>
        <pc:spChg chg="add del">
          <ac:chgData name="MAK XIN RUI GLENDYS" userId="S::23023062@myrp.edu.sg::484ac39d-2dbc-444f-be6c-9d300b4f0865" providerId="AD" clId="Web-{FFC4E9DF-1603-4FBE-998D-C18C2A0D988B}" dt="2024-05-20T01:47:06.857" v="8"/>
          <ac:spMkLst>
            <pc:docMk/>
            <pc:sldMk cId="3172560031" sldId="261"/>
            <ac:spMk id="29" creationId="{D009D6D5-DAC2-4A8B-A17A-E206B9012D09}"/>
          </ac:spMkLst>
        </pc:spChg>
        <pc:spChg chg="add">
          <ac:chgData name="MAK XIN RUI GLENDYS" userId="S::23023062@myrp.edu.sg::484ac39d-2dbc-444f-be6c-9d300b4f0865" providerId="AD" clId="Web-{FFC4E9DF-1603-4FBE-998D-C18C2A0D988B}" dt="2024-05-20T01:47:06.857" v="8"/>
          <ac:spMkLst>
            <pc:docMk/>
            <pc:sldMk cId="3172560031" sldId="261"/>
            <ac:spMk id="34" creationId="{D009D6D5-DAC2-4A8B-A17A-E206B9012D09}"/>
          </ac:spMkLst>
        </pc:spChg>
        <pc:picChg chg="add del mod">
          <ac:chgData name="MAK XIN RUI GLENDYS" userId="S::23023062@myrp.edu.sg::484ac39d-2dbc-444f-be6c-9d300b4f0865" providerId="AD" clId="Web-{FFC4E9DF-1603-4FBE-998D-C18C2A0D988B}" dt="2024-05-20T01:41:27.661" v="3"/>
          <ac:picMkLst>
            <pc:docMk/>
            <pc:sldMk cId="3172560031" sldId="261"/>
            <ac:picMk id="4" creationId="{AFC09178-0668-E987-3EDF-0778D02707CD}"/>
          </ac:picMkLst>
        </pc:picChg>
        <pc:picChg chg="add del mod">
          <ac:chgData name="MAK XIN RUI GLENDYS" userId="S::23023062@myrp.edu.sg::484ac39d-2dbc-444f-be6c-9d300b4f0865" providerId="AD" clId="Web-{FFC4E9DF-1603-4FBE-998D-C18C2A0D988B}" dt="2024-05-20T01:47:00.169" v="6"/>
          <ac:picMkLst>
            <pc:docMk/>
            <pc:sldMk cId="3172560031" sldId="261"/>
            <ac:picMk id="5" creationId="{E6C2C263-2ECC-F7C1-CD72-AE11DE027958}"/>
          </ac:picMkLst>
        </pc:picChg>
        <pc:picChg chg="del">
          <ac:chgData name="MAK XIN RUI GLENDYS" userId="S::23023062@myrp.edu.sg::484ac39d-2dbc-444f-be6c-9d300b4f0865" providerId="AD" clId="Web-{FFC4E9DF-1603-4FBE-998D-C18C2A0D988B}" dt="2024-05-20T01:40:03.065" v="0"/>
          <ac:picMkLst>
            <pc:docMk/>
            <pc:sldMk cId="3172560031" sldId="261"/>
            <ac:picMk id="6" creationId="{BD01718D-18D7-C7B1-D296-BD1C22102EB0}"/>
          </ac:picMkLst>
        </pc:picChg>
        <pc:picChg chg="add mod">
          <ac:chgData name="MAK XIN RUI GLENDYS" userId="S::23023062@myrp.edu.sg::484ac39d-2dbc-444f-be6c-9d300b4f0865" providerId="AD" clId="Web-{FFC4E9DF-1603-4FBE-998D-C18C2A0D988B}" dt="2024-05-20T01:49:02.485" v="33"/>
          <ac:picMkLst>
            <pc:docMk/>
            <pc:sldMk cId="3172560031" sldId="261"/>
            <ac:picMk id="7" creationId="{213F38DE-9193-23F2-B43E-8102796FEAF4}"/>
          </ac:picMkLst>
        </pc:picChg>
      </pc:sldChg>
      <pc:sldChg chg="addSp delSp modSp">
        <pc:chgData name="MAK XIN RUI GLENDYS" userId="S::23023062@myrp.edu.sg::484ac39d-2dbc-444f-be6c-9d300b4f0865" providerId="AD" clId="Web-{FFC4E9DF-1603-4FBE-998D-C18C2A0D988B}" dt="2024-05-20T02:13:14.890" v="53"/>
        <pc:sldMkLst>
          <pc:docMk/>
          <pc:sldMk cId="2444223945" sldId="262"/>
        </pc:sldMkLst>
        <pc:spChg chg="mod">
          <ac:chgData name="MAK XIN RUI GLENDYS" userId="S::23023062@myrp.edu.sg::484ac39d-2dbc-444f-be6c-9d300b4f0865" providerId="AD" clId="Web-{FFC4E9DF-1603-4FBE-998D-C18C2A0D988B}" dt="2024-05-20T02:12:25.514" v="48"/>
          <ac:spMkLst>
            <pc:docMk/>
            <pc:sldMk cId="2444223945" sldId="262"/>
            <ac:spMk id="2" creationId="{6AC8F5EB-C55B-2FF7-C476-8A4531F0754B}"/>
          </ac:spMkLst>
        </pc:spChg>
        <pc:spChg chg="mod">
          <ac:chgData name="MAK XIN RUI GLENDYS" userId="S::23023062@myrp.edu.sg::484ac39d-2dbc-444f-be6c-9d300b4f0865" providerId="AD" clId="Web-{FFC4E9DF-1603-4FBE-998D-C18C2A0D988B}" dt="2024-05-20T02:12:25.514" v="48"/>
          <ac:spMkLst>
            <pc:docMk/>
            <pc:sldMk cId="2444223945" sldId="262"/>
            <ac:spMk id="3" creationId="{65300CA8-F571-55A2-A475-91922491C434}"/>
          </ac:spMkLst>
        </pc:spChg>
        <pc:spChg chg="del">
          <ac:chgData name="MAK XIN RUI GLENDYS" userId="S::23023062@myrp.edu.sg::484ac39d-2dbc-444f-be6c-9d300b4f0865" providerId="AD" clId="Web-{FFC4E9DF-1603-4FBE-998D-C18C2A0D988B}" dt="2024-05-20T02:12:25.514" v="48"/>
          <ac:spMkLst>
            <pc:docMk/>
            <pc:sldMk cId="2444223945" sldId="262"/>
            <ac:spMk id="9" creationId="{D009D6D5-DAC2-4A8B-A17A-E206B9012D09}"/>
          </ac:spMkLst>
        </pc:spChg>
        <pc:spChg chg="add">
          <ac:chgData name="MAK XIN RUI GLENDYS" userId="S::23023062@myrp.edu.sg::484ac39d-2dbc-444f-be6c-9d300b4f0865" providerId="AD" clId="Web-{FFC4E9DF-1603-4FBE-998D-C18C2A0D988B}" dt="2024-05-20T02:12:25.514" v="48"/>
          <ac:spMkLst>
            <pc:docMk/>
            <pc:sldMk cId="2444223945" sldId="262"/>
            <ac:spMk id="14" creationId="{D009D6D5-DAC2-4A8B-A17A-E206B9012D09}"/>
          </ac:spMkLst>
        </pc:spChg>
        <pc:picChg chg="del">
          <ac:chgData name="MAK XIN RUI GLENDYS" userId="S::23023062@myrp.edu.sg::484ac39d-2dbc-444f-be6c-9d300b4f0865" providerId="AD" clId="Web-{FFC4E9DF-1603-4FBE-998D-C18C2A0D988B}" dt="2024-05-20T02:12:17.686" v="46"/>
          <ac:picMkLst>
            <pc:docMk/>
            <pc:sldMk cId="2444223945" sldId="262"/>
            <ac:picMk id="4" creationId="{DCF50112-23D3-14C2-8CDF-511BBCB42DD2}"/>
          </ac:picMkLst>
        </pc:picChg>
        <pc:picChg chg="add mod">
          <ac:chgData name="MAK XIN RUI GLENDYS" userId="S::23023062@myrp.edu.sg::484ac39d-2dbc-444f-be6c-9d300b4f0865" providerId="AD" clId="Web-{FFC4E9DF-1603-4FBE-998D-C18C2A0D988B}" dt="2024-05-20T02:13:14.890" v="53"/>
          <ac:picMkLst>
            <pc:docMk/>
            <pc:sldMk cId="2444223945" sldId="262"/>
            <ac:picMk id="5" creationId="{DF589200-51D2-121D-F78A-8E61ECAAAEC9}"/>
          </ac:picMkLst>
        </pc:picChg>
      </pc:sldChg>
      <pc:sldChg chg="addSp delSp modSp">
        <pc:chgData name="MAK XIN RUI GLENDYS" userId="S::23023062@myrp.edu.sg::484ac39d-2dbc-444f-be6c-9d300b4f0865" providerId="AD" clId="Web-{FFC4E9DF-1603-4FBE-998D-C18C2A0D988B}" dt="2024-05-20T02:05:09.127" v="45"/>
        <pc:sldMkLst>
          <pc:docMk/>
          <pc:sldMk cId="205150163" sldId="264"/>
        </pc:sldMkLst>
        <pc:spChg chg="del">
          <ac:chgData name="MAK XIN RUI GLENDYS" userId="S::23023062@myrp.edu.sg::484ac39d-2dbc-444f-be6c-9d300b4f0865" providerId="AD" clId="Web-{FFC4E9DF-1603-4FBE-998D-C18C2A0D988B}" dt="2024-05-20T01:55:59.762" v="39"/>
          <ac:spMkLst>
            <pc:docMk/>
            <pc:sldMk cId="205150163" sldId="264"/>
            <ac:spMk id="24" creationId="{D009D6D5-DAC2-4A8B-A17A-E206B9012D09}"/>
          </ac:spMkLst>
        </pc:spChg>
        <pc:spChg chg="add del">
          <ac:chgData name="MAK XIN RUI GLENDYS" userId="S::23023062@myrp.edu.sg::484ac39d-2dbc-444f-be6c-9d300b4f0865" providerId="AD" clId="Web-{FFC4E9DF-1603-4FBE-998D-C18C2A0D988B}" dt="2024-05-20T02:04:17.751" v="42"/>
          <ac:spMkLst>
            <pc:docMk/>
            <pc:sldMk cId="205150163" sldId="264"/>
            <ac:spMk id="29" creationId="{D009D6D5-DAC2-4A8B-A17A-E206B9012D09}"/>
          </ac:spMkLst>
        </pc:spChg>
        <pc:spChg chg="add del">
          <ac:chgData name="MAK XIN RUI GLENDYS" userId="S::23023062@myrp.edu.sg::484ac39d-2dbc-444f-be6c-9d300b4f0865" providerId="AD" clId="Web-{FFC4E9DF-1603-4FBE-998D-C18C2A0D988B}" dt="2024-05-20T02:05:09.127" v="45"/>
          <ac:spMkLst>
            <pc:docMk/>
            <pc:sldMk cId="205150163" sldId="264"/>
            <ac:spMk id="34" creationId="{D009D6D5-DAC2-4A8B-A17A-E206B9012D09}"/>
          </ac:spMkLst>
        </pc:spChg>
        <pc:spChg chg="add">
          <ac:chgData name="MAK XIN RUI GLENDYS" userId="S::23023062@myrp.edu.sg::484ac39d-2dbc-444f-be6c-9d300b4f0865" providerId="AD" clId="Web-{FFC4E9DF-1603-4FBE-998D-C18C2A0D988B}" dt="2024-05-20T02:05:09.127" v="45"/>
          <ac:spMkLst>
            <pc:docMk/>
            <pc:sldMk cId="205150163" sldId="264"/>
            <ac:spMk id="39" creationId="{D009D6D5-DAC2-4A8B-A17A-E206B9012D09}"/>
          </ac:spMkLst>
        </pc:spChg>
        <pc:picChg chg="add del mod">
          <ac:chgData name="MAK XIN RUI GLENDYS" userId="S::23023062@myrp.edu.sg::484ac39d-2dbc-444f-be6c-9d300b4f0865" providerId="AD" clId="Web-{FFC4E9DF-1603-4FBE-998D-C18C2A0D988B}" dt="2024-05-20T02:04:12.532" v="40"/>
          <ac:picMkLst>
            <pc:docMk/>
            <pc:sldMk cId="205150163" sldId="264"/>
            <ac:picMk id="4" creationId="{DC45A4C5-FE7A-76D8-1E9E-34B8EF9C9D79}"/>
          </ac:picMkLst>
        </pc:picChg>
        <pc:picChg chg="add del mod">
          <ac:chgData name="MAK XIN RUI GLENDYS" userId="S::23023062@myrp.edu.sg::484ac39d-2dbc-444f-be6c-9d300b4f0865" providerId="AD" clId="Web-{FFC4E9DF-1603-4FBE-998D-C18C2A0D988B}" dt="2024-05-20T02:04:52.080" v="43"/>
          <ac:picMkLst>
            <pc:docMk/>
            <pc:sldMk cId="205150163" sldId="264"/>
            <ac:picMk id="5" creationId="{26902F7E-315A-F1C8-FF53-57465BCD6E35}"/>
          </ac:picMkLst>
        </pc:picChg>
        <pc:picChg chg="del">
          <ac:chgData name="MAK XIN RUI GLENDYS" userId="S::23023062@myrp.edu.sg::484ac39d-2dbc-444f-be6c-9d300b4f0865" providerId="AD" clId="Web-{FFC4E9DF-1603-4FBE-998D-C18C2A0D988B}" dt="2024-05-20T01:55:42.699" v="37"/>
          <ac:picMkLst>
            <pc:docMk/>
            <pc:sldMk cId="205150163" sldId="264"/>
            <ac:picMk id="6" creationId="{AE6135F5-0222-650A-D7E4-753039404C38}"/>
          </ac:picMkLst>
        </pc:picChg>
        <pc:picChg chg="add mod">
          <ac:chgData name="MAK XIN RUI GLENDYS" userId="S::23023062@myrp.edu.sg::484ac39d-2dbc-444f-be6c-9d300b4f0865" providerId="AD" clId="Web-{FFC4E9DF-1603-4FBE-998D-C18C2A0D988B}" dt="2024-05-20T02:05:09.127" v="45"/>
          <ac:picMkLst>
            <pc:docMk/>
            <pc:sldMk cId="205150163" sldId="264"/>
            <ac:picMk id="7" creationId="{E1073B84-398D-0789-C82F-ADB1B02A02FC}"/>
          </ac:picMkLst>
        </pc:picChg>
      </pc:sldChg>
      <pc:sldChg chg="addSp delSp modSp">
        <pc:chgData name="MAK XIN RUI GLENDYS" userId="S::23023062@myrp.edu.sg::484ac39d-2dbc-444f-be6c-9d300b4f0865" providerId="AD" clId="Web-{FFC4E9DF-1603-4FBE-998D-C18C2A0D988B}" dt="2024-05-20T01:52:17.959" v="36"/>
        <pc:sldMkLst>
          <pc:docMk/>
          <pc:sldMk cId="2562602477" sldId="266"/>
        </pc:sldMkLst>
        <pc:spChg chg="del">
          <ac:chgData name="MAK XIN RUI GLENDYS" userId="S::23023062@myrp.edu.sg::484ac39d-2dbc-444f-be6c-9d300b4f0865" providerId="AD" clId="Web-{FFC4E9DF-1603-4FBE-998D-C18C2A0D988B}" dt="2024-05-20T01:52:17.959" v="36"/>
          <ac:spMkLst>
            <pc:docMk/>
            <pc:sldMk cId="2562602477" sldId="266"/>
            <ac:spMk id="9" creationId="{D009D6D5-DAC2-4A8B-A17A-E206B9012D09}"/>
          </ac:spMkLst>
        </pc:spChg>
        <pc:spChg chg="add">
          <ac:chgData name="MAK XIN RUI GLENDYS" userId="S::23023062@myrp.edu.sg::484ac39d-2dbc-444f-be6c-9d300b4f0865" providerId="AD" clId="Web-{FFC4E9DF-1603-4FBE-998D-C18C2A0D988B}" dt="2024-05-20T01:52:17.959" v="36"/>
          <ac:spMkLst>
            <pc:docMk/>
            <pc:sldMk cId="2562602477" sldId="266"/>
            <ac:spMk id="14" creationId="{D009D6D5-DAC2-4A8B-A17A-E206B9012D09}"/>
          </ac:spMkLst>
        </pc:spChg>
        <pc:picChg chg="del">
          <ac:chgData name="MAK XIN RUI GLENDYS" userId="S::23023062@myrp.edu.sg::484ac39d-2dbc-444f-be6c-9d300b4f0865" providerId="AD" clId="Web-{FFC4E9DF-1603-4FBE-998D-C18C2A0D988B}" dt="2024-05-20T01:52:10.162" v="34"/>
          <ac:picMkLst>
            <pc:docMk/>
            <pc:sldMk cId="2562602477" sldId="266"/>
            <ac:picMk id="4" creationId="{18FA149A-9652-6FC4-5F99-B6F8BD8E5B66}"/>
          </ac:picMkLst>
        </pc:picChg>
        <pc:picChg chg="add mod">
          <ac:chgData name="MAK XIN RUI GLENDYS" userId="S::23023062@myrp.edu.sg::484ac39d-2dbc-444f-be6c-9d300b4f0865" providerId="AD" clId="Web-{FFC4E9DF-1603-4FBE-998D-C18C2A0D988B}" dt="2024-05-20T01:52:17.959" v="36"/>
          <ac:picMkLst>
            <pc:docMk/>
            <pc:sldMk cId="2562602477" sldId="266"/>
            <ac:picMk id="5" creationId="{C84CAE92-2EFD-FBD1-12A1-AE14A671B9DE}"/>
          </ac:picMkLst>
        </pc:picChg>
      </pc:sldChg>
    </pc:docChg>
  </pc:docChgLst>
  <pc:docChgLst>
    <pc:chgData name="MAK XIN RUI GLENDYS" userId="S::23023062@myrp.edu.sg::484ac39d-2dbc-444f-be6c-9d300b4f0865" providerId="AD" clId="Web-{ACE78685-BC8E-48FF-87C2-769D965379DE}"/>
    <pc:docChg chg="addSld modSld">
      <pc:chgData name="MAK XIN RUI GLENDYS" userId="S::23023062@myrp.edu.sg::484ac39d-2dbc-444f-be6c-9d300b4f0865" providerId="AD" clId="Web-{ACE78685-BC8E-48FF-87C2-769D965379DE}" dt="2024-05-16T07:14:55.145" v="241"/>
      <pc:docMkLst>
        <pc:docMk/>
      </pc:docMkLst>
      <pc:sldChg chg="addSp delSp modSp mod setBg">
        <pc:chgData name="MAK XIN RUI GLENDYS" userId="S::23023062@myrp.edu.sg::484ac39d-2dbc-444f-be6c-9d300b4f0865" providerId="AD" clId="Web-{ACE78685-BC8E-48FF-87C2-769D965379DE}" dt="2024-05-16T06:47:25.213" v="15"/>
        <pc:sldMkLst>
          <pc:docMk/>
          <pc:sldMk cId="4242926482" sldId="256"/>
        </pc:sldMkLst>
        <pc:spChg chg="mod">
          <ac:chgData name="MAK XIN RUI GLENDYS" userId="S::23023062@myrp.edu.sg::484ac39d-2dbc-444f-be6c-9d300b4f0865" providerId="AD" clId="Web-{ACE78685-BC8E-48FF-87C2-769D965379DE}" dt="2024-05-16T06:45:52.100" v="13" actId="20577"/>
          <ac:spMkLst>
            <pc:docMk/>
            <pc:sldMk cId="4242926482" sldId="256"/>
            <ac:spMk id="2" creationId="{CA5E2206-2E08-28DC-3603-633863E4F0FA}"/>
          </ac:spMkLst>
        </pc:spChg>
        <pc:spChg chg="mod ord">
          <ac:chgData name="MAK XIN RUI GLENDYS" userId="S::23023062@myrp.edu.sg::484ac39d-2dbc-444f-be6c-9d300b4f0865" providerId="AD" clId="Web-{ACE78685-BC8E-48FF-87C2-769D965379DE}" dt="2024-05-16T06:43:20.656" v="9" actId="20577"/>
          <ac:spMkLst>
            <pc:docMk/>
            <pc:sldMk cId="4242926482" sldId="256"/>
            <ac:spMk id="3" creationId="{4FEEBF9E-94F8-7440-B7EB-F340EB940104}"/>
          </ac:spMkLst>
        </pc:spChg>
        <pc:spChg chg="add del">
          <ac:chgData name="MAK XIN RUI GLENDYS" userId="S::23023062@myrp.edu.sg::484ac39d-2dbc-444f-be6c-9d300b4f0865" providerId="AD" clId="Web-{ACE78685-BC8E-48FF-87C2-769D965379DE}" dt="2024-05-16T06:41:51.730" v="2"/>
          <ac:spMkLst>
            <pc:docMk/>
            <pc:sldMk cId="4242926482" sldId="256"/>
            <ac:spMk id="9" creationId="{870A1295-61BC-4214-AA3E-D396673024D0}"/>
          </ac:spMkLst>
        </pc:spChg>
        <pc:spChg chg="add">
          <ac:chgData name="MAK XIN RUI GLENDYS" userId="S::23023062@myrp.edu.sg::484ac39d-2dbc-444f-be6c-9d300b4f0865" providerId="AD" clId="Web-{ACE78685-BC8E-48FF-87C2-769D965379DE}" dt="2024-05-16T06:41:51.730" v="3"/>
          <ac:spMkLst>
            <pc:docMk/>
            <pc:sldMk cId="4242926482" sldId="256"/>
            <ac:spMk id="17" creationId="{C1DD1A8A-57D5-4A81-AD04-532B043C5611}"/>
          </ac:spMkLst>
        </pc:spChg>
        <pc:spChg chg="add">
          <ac:chgData name="MAK XIN RUI GLENDYS" userId="S::23023062@myrp.edu.sg::484ac39d-2dbc-444f-be6c-9d300b4f0865" providerId="AD" clId="Web-{ACE78685-BC8E-48FF-87C2-769D965379DE}" dt="2024-05-16T06:41:51.730" v="3"/>
          <ac:spMkLst>
            <pc:docMk/>
            <pc:sldMk cId="4242926482" sldId="256"/>
            <ac:spMk id="18" creationId="{007891EC-4501-44ED-A8C8-B11B6DB767AB}"/>
          </ac:spMkLst>
        </pc:spChg>
        <pc:grpChg chg="add del">
          <ac:chgData name="MAK XIN RUI GLENDYS" userId="S::23023062@myrp.edu.sg::484ac39d-2dbc-444f-be6c-9d300b4f0865" providerId="AD" clId="Web-{ACE78685-BC8E-48FF-87C2-769D965379DE}" dt="2024-05-16T06:41:51.730" v="2"/>
          <ac:grpSpMkLst>
            <pc:docMk/>
            <pc:sldMk cId="4242926482" sldId="256"/>
            <ac:grpSpMk id="11" creationId="{0B139475-2B26-4CA9-9413-DE741E49F7BB}"/>
          </ac:grpSpMkLst>
        </pc:grpChg>
        <pc:picChg chg="add mod ord">
          <ac:chgData name="MAK XIN RUI GLENDYS" userId="S::23023062@myrp.edu.sg::484ac39d-2dbc-444f-be6c-9d300b4f0865" providerId="AD" clId="Web-{ACE78685-BC8E-48FF-87C2-769D965379DE}" dt="2024-05-16T06:47:25.213" v="15"/>
          <ac:picMkLst>
            <pc:docMk/>
            <pc:sldMk cId="4242926482" sldId="256"/>
            <ac:picMk id="4" creationId="{496837BE-464A-6460-D524-75B99834F6C1}"/>
          </ac:picMkLst>
        </pc:picChg>
      </pc:sldChg>
      <pc:sldChg chg="addSp delSp modSp mod setBg">
        <pc:chgData name="MAK XIN RUI GLENDYS" userId="S::23023062@myrp.edu.sg::484ac39d-2dbc-444f-be6c-9d300b4f0865" providerId="AD" clId="Web-{ACE78685-BC8E-48FF-87C2-769D965379DE}" dt="2024-05-16T06:48:57.124" v="17"/>
        <pc:sldMkLst>
          <pc:docMk/>
          <pc:sldMk cId="3714798991" sldId="257"/>
        </pc:sldMkLst>
        <pc:spChg chg="mod">
          <ac:chgData name="MAK XIN RUI GLENDYS" userId="S::23023062@myrp.edu.sg::484ac39d-2dbc-444f-be6c-9d300b4f0865" providerId="AD" clId="Web-{ACE78685-BC8E-48FF-87C2-769D965379DE}" dt="2024-05-16T06:48:57.124" v="17"/>
          <ac:spMkLst>
            <pc:docMk/>
            <pc:sldMk cId="3714798991" sldId="257"/>
            <ac:spMk id="2" creationId="{E9420E9B-1F70-2D7D-3503-ED4F0D4C5633}"/>
          </ac:spMkLst>
        </pc:spChg>
        <pc:spChg chg="mod">
          <ac:chgData name="MAK XIN RUI GLENDYS" userId="S::23023062@myrp.edu.sg::484ac39d-2dbc-444f-be6c-9d300b4f0865" providerId="AD" clId="Web-{ACE78685-BC8E-48FF-87C2-769D965379DE}" dt="2024-05-16T06:48:57.124" v="17"/>
          <ac:spMkLst>
            <pc:docMk/>
            <pc:sldMk cId="3714798991" sldId="257"/>
            <ac:spMk id="3" creationId="{F79DA7B2-6755-08E3-5EA2-C7C69BE684C0}"/>
          </ac:spMkLst>
        </pc:spChg>
        <pc:spChg chg="add">
          <ac:chgData name="MAK XIN RUI GLENDYS" userId="S::23023062@myrp.edu.sg::484ac39d-2dbc-444f-be6c-9d300b4f0865" providerId="AD" clId="Web-{ACE78685-BC8E-48FF-87C2-769D965379DE}" dt="2024-05-16T06:48:57.124" v="17"/>
          <ac:spMkLst>
            <pc:docMk/>
            <pc:sldMk cId="3714798991" sldId="257"/>
            <ac:spMk id="10" creationId="{D009D6D5-DAC2-4A8B-A17A-E206B9012D09}"/>
          </ac:spMkLst>
        </pc:spChg>
        <pc:picChg chg="add del mod">
          <ac:chgData name="MAK XIN RUI GLENDYS" userId="S::23023062@myrp.edu.sg::484ac39d-2dbc-444f-be6c-9d300b4f0865" providerId="AD" clId="Web-{ACE78685-BC8E-48FF-87C2-769D965379DE}" dt="2024-05-16T06:45:28.568" v="12"/>
          <ac:picMkLst>
            <pc:docMk/>
            <pc:sldMk cId="3714798991" sldId="257"/>
            <ac:picMk id="4" creationId="{7DF9EF55-FDEE-2F4B-7841-5B63A6D8CF6D}"/>
          </ac:picMkLst>
        </pc:picChg>
        <pc:picChg chg="add mod">
          <ac:chgData name="MAK XIN RUI GLENDYS" userId="S::23023062@myrp.edu.sg::484ac39d-2dbc-444f-be6c-9d300b4f0865" providerId="AD" clId="Web-{ACE78685-BC8E-48FF-87C2-769D965379DE}" dt="2024-05-16T06:48:57.124" v="17"/>
          <ac:picMkLst>
            <pc:docMk/>
            <pc:sldMk cId="3714798991" sldId="257"/>
            <ac:picMk id="5" creationId="{D38E846C-1C25-19BB-C578-3F73BDF52392}"/>
          </ac:picMkLst>
        </pc:picChg>
      </pc:sldChg>
      <pc:sldChg chg="addSp modSp mod setBg">
        <pc:chgData name="MAK XIN RUI GLENDYS" userId="S::23023062@myrp.edu.sg::484ac39d-2dbc-444f-be6c-9d300b4f0865" providerId="AD" clId="Web-{ACE78685-BC8E-48FF-87C2-769D965379DE}" dt="2024-05-16T06:49:49.798" v="19"/>
        <pc:sldMkLst>
          <pc:docMk/>
          <pc:sldMk cId="3118672738" sldId="258"/>
        </pc:sldMkLst>
        <pc:spChg chg="mod">
          <ac:chgData name="MAK XIN RUI GLENDYS" userId="S::23023062@myrp.edu.sg::484ac39d-2dbc-444f-be6c-9d300b4f0865" providerId="AD" clId="Web-{ACE78685-BC8E-48FF-87C2-769D965379DE}" dt="2024-05-16T06:49:49.798" v="19"/>
          <ac:spMkLst>
            <pc:docMk/>
            <pc:sldMk cId="3118672738" sldId="258"/>
            <ac:spMk id="2" creationId="{0C32AD65-9C8C-4C62-A78B-519FF6CEB9E6}"/>
          </ac:spMkLst>
        </pc:spChg>
        <pc:spChg chg="mod">
          <ac:chgData name="MAK XIN RUI GLENDYS" userId="S::23023062@myrp.edu.sg::484ac39d-2dbc-444f-be6c-9d300b4f0865" providerId="AD" clId="Web-{ACE78685-BC8E-48FF-87C2-769D965379DE}" dt="2024-05-16T06:49:49.798" v="19"/>
          <ac:spMkLst>
            <pc:docMk/>
            <pc:sldMk cId="3118672738" sldId="258"/>
            <ac:spMk id="3" creationId="{177053C2-5C17-3498-4643-96B983976BE5}"/>
          </ac:spMkLst>
        </pc:spChg>
        <pc:spChg chg="add">
          <ac:chgData name="MAK XIN RUI GLENDYS" userId="S::23023062@myrp.edu.sg::484ac39d-2dbc-444f-be6c-9d300b4f0865" providerId="AD" clId="Web-{ACE78685-BC8E-48FF-87C2-769D965379DE}" dt="2024-05-16T06:49:49.798" v="19"/>
          <ac:spMkLst>
            <pc:docMk/>
            <pc:sldMk cId="3118672738" sldId="258"/>
            <ac:spMk id="9" creationId="{D009D6D5-DAC2-4A8B-A17A-E206B9012D09}"/>
          </ac:spMkLst>
        </pc:spChg>
        <pc:picChg chg="add mod">
          <ac:chgData name="MAK XIN RUI GLENDYS" userId="S::23023062@myrp.edu.sg::484ac39d-2dbc-444f-be6c-9d300b4f0865" providerId="AD" clId="Web-{ACE78685-BC8E-48FF-87C2-769D965379DE}" dt="2024-05-16T06:49:49.798" v="19"/>
          <ac:picMkLst>
            <pc:docMk/>
            <pc:sldMk cId="3118672738" sldId="258"/>
            <ac:picMk id="4" creationId="{FAB1BC1E-B2E2-BD05-7A27-7B032F97C298}"/>
          </ac:picMkLst>
        </pc:picChg>
      </pc:sldChg>
      <pc:sldChg chg="addSp modSp mod setBg">
        <pc:chgData name="MAK XIN RUI GLENDYS" userId="S::23023062@myrp.edu.sg::484ac39d-2dbc-444f-be6c-9d300b4f0865" providerId="AD" clId="Web-{ACE78685-BC8E-48FF-87C2-769D965379DE}" dt="2024-05-16T06:50:44.644" v="21"/>
        <pc:sldMkLst>
          <pc:docMk/>
          <pc:sldMk cId="1110543999" sldId="259"/>
        </pc:sldMkLst>
        <pc:spChg chg="mod">
          <ac:chgData name="MAK XIN RUI GLENDYS" userId="S::23023062@myrp.edu.sg::484ac39d-2dbc-444f-be6c-9d300b4f0865" providerId="AD" clId="Web-{ACE78685-BC8E-48FF-87C2-769D965379DE}" dt="2024-05-16T06:50:44.644" v="21"/>
          <ac:spMkLst>
            <pc:docMk/>
            <pc:sldMk cId="1110543999" sldId="259"/>
            <ac:spMk id="2" creationId="{E49B7AA5-FACB-1111-6909-3DA2D62DD0EF}"/>
          </ac:spMkLst>
        </pc:spChg>
        <pc:spChg chg="mod">
          <ac:chgData name="MAK XIN RUI GLENDYS" userId="S::23023062@myrp.edu.sg::484ac39d-2dbc-444f-be6c-9d300b4f0865" providerId="AD" clId="Web-{ACE78685-BC8E-48FF-87C2-769D965379DE}" dt="2024-05-16T06:50:44.644" v="21"/>
          <ac:spMkLst>
            <pc:docMk/>
            <pc:sldMk cId="1110543999" sldId="259"/>
            <ac:spMk id="3" creationId="{B6DE626B-C5B7-9AE5-138D-B6624E88FDFD}"/>
          </ac:spMkLst>
        </pc:spChg>
        <pc:spChg chg="add">
          <ac:chgData name="MAK XIN RUI GLENDYS" userId="S::23023062@myrp.edu.sg::484ac39d-2dbc-444f-be6c-9d300b4f0865" providerId="AD" clId="Web-{ACE78685-BC8E-48FF-87C2-769D965379DE}" dt="2024-05-16T06:50:44.644" v="21"/>
          <ac:spMkLst>
            <pc:docMk/>
            <pc:sldMk cId="1110543999" sldId="259"/>
            <ac:spMk id="9" creationId="{D009D6D5-DAC2-4A8B-A17A-E206B9012D09}"/>
          </ac:spMkLst>
        </pc:spChg>
        <pc:picChg chg="add mod">
          <ac:chgData name="MAK XIN RUI GLENDYS" userId="S::23023062@myrp.edu.sg::484ac39d-2dbc-444f-be6c-9d300b4f0865" providerId="AD" clId="Web-{ACE78685-BC8E-48FF-87C2-769D965379DE}" dt="2024-05-16T06:50:44.644" v="21"/>
          <ac:picMkLst>
            <pc:docMk/>
            <pc:sldMk cId="1110543999" sldId="259"/>
            <ac:picMk id="4" creationId="{8C623AEE-6BF3-5AB8-D059-38B18D8EC64F}"/>
          </ac:picMkLst>
        </pc:picChg>
      </pc:sldChg>
      <pc:sldChg chg="addSp delSp modSp mod setBg">
        <pc:chgData name="MAK XIN RUI GLENDYS" userId="S::23023062@myrp.edu.sg::484ac39d-2dbc-444f-be6c-9d300b4f0865" providerId="AD" clId="Web-{ACE78685-BC8E-48FF-87C2-769D965379DE}" dt="2024-05-16T07:00:18.966" v="102"/>
        <pc:sldMkLst>
          <pc:docMk/>
          <pc:sldMk cId="3985845951" sldId="260"/>
        </pc:sldMkLst>
        <pc:spChg chg="mod">
          <ac:chgData name="MAK XIN RUI GLENDYS" userId="S::23023062@myrp.edu.sg::484ac39d-2dbc-444f-be6c-9d300b4f0865" providerId="AD" clId="Web-{ACE78685-BC8E-48FF-87C2-769D965379DE}" dt="2024-05-16T07:00:18.966" v="102"/>
          <ac:spMkLst>
            <pc:docMk/>
            <pc:sldMk cId="3985845951" sldId="260"/>
            <ac:spMk id="2" creationId="{017CF0B6-1E15-815B-AFC1-E613495836A2}"/>
          </ac:spMkLst>
        </pc:spChg>
        <pc:spChg chg="del">
          <ac:chgData name="MAK XIN RUI GLENDYS" userId="S::23023062@myrp.edu.sg::484ac39d-2dbc-444f-be6c-9d300b4f0865" providerId="AD" clId="Web-{ACE78685-BC8E-48FF-87C2-769D965379DE}" dt="2024-05-16T06:52:22.976" v="22"/>
          <ac:spMkLst>
            <pc:docMk/>
            <pc:sldMk cId="3985845951" sldId="260"/>
            <ac:spMk id="3" creationId="{BA55AC95-C2B7-9B82-43BC-385F75275615}"/>
          </ac:spMkLst>
        </pc:spChg>
        <pc:spChg chg="add mod">
          <ac:chgData name="MAK XIN RUI GLENDYS" userId="S::23023062@myrp.edu.sg::484ac39d-2dbc-444f-be6c-9d300b4f0865" providerId="AD" clId="Web-{ACE78685-BC8E-48FF-87C2-769D965379DE}" dt="2024-05-16T07:00:18.966" v="102"/>
          <ac:spMkLst>
            <pc:docMk/>
            <pc:sldMk cId="3985845951" sldId="260"/>
            <ac:spMk id="6" creationId="{682F54F5-F0F5-9543-4A1A-86824B254810}"/>
          </ac:spMkLst>
        </pc:spChg>
        <pc:spChg chg="add">
          <ac:chgData name="MAK XIN RUI GLENDYS" userId="S::23023062@myrp.edu.sg::484ac39d-2dbc-444f-be6c-9d300b4f0865" providerId="AD" clId="Web-{ACE78685-BC8E-48FF-87C2-769D965379DE}" dt="2024-05-16T07:00:18.966" v="102"/>
          <ac:spMkLst>
            <pc:docMk/>
            <pc:sldMk cId="3985845951" sldId="260"/>
            <ac:spMk id="9" creationId="{D009D6D5-DAC2-4A8B-A17A-E206B9012D09}"/>
          </ac:spMkLst>
        </pc:spChg>
        <pc:spChg chg="add del">
          <ac:chgData name="MAK XIN RUI GLENDYS" userId="S::23023062@myrp.edu.sg::484ac39d-2dbc-444f-be6c-9d300b4f0865" providerId="AD" clId="Web-{ACE78685-BC8E-48FF-87C2-769D965379DE}" dt="2024-05-16T06:59:47.980" v="67"/>
          <ac:spMkLst>
            <pc:docMk/>
            <pc:sldMk cId="3985845951" sldId="260"/>
            <ac:spMk id="12" creationId="{06DA9DF9-31F7-4056-B42E-878CC92417B8}"/>
          </ac:spMkLst>
        </pc:spChg>
        <pc:picChg chg="add del mod ord">
          <ac:chgData name="MAK XIN RUI GLENDYS" userId="S::23023062@myrp.edu.sg::484ac39d-2dbc-444f-be6c-9d300b4f0865" providerId="AD" clId="Web-{ACE78685-BC8E-48FF-87C2-769D965379DE}" dt="2024-05-16T06:58:42.821" v="28"/>
          <ac:picMkLst>
            <pc:docMk/>
            <pc:sldMk cId="3985845951" sldId="260"/>
            <ac:picMk id="4" creationId="{2BD53A75-7C60-B6C3-210D-B933CF11F5CC}"/>
          </ac:picMkLst>
        </pc:picChg>
        <pc:picChg chg="add mod">
          <ac:chgData name="MAK XIN RUI GLENDYS" userId="S::23023062@myrp.edu.sg::484ac39d-2dbc-444f-be6c-9d300b4f0865" providerId="AD" clId="Web-{ACE78685-BC8E-48FF-87C2-769D965379DE}" dt="2024-05-16T07:00:18.966" v="102"/>
          <ac:picMkLst>
            <pc:docMk/>
            <pc:sldMk cId="3985845951" sldId="260"/>
            <ac:picMk id="7" creationId="{297879E8-76D1-1B27-884E-1514C3778940}"/>
          </ac:picMkLst>
        </pc:picChg>
      </pc:sldChg>
      <pc:sldChg chg="addSp modSp new mod setBg">
        <pc:chgData name="MAK XIN RUI GLENDYS" userId="S::23023062@myrp.edu.sg::484ac39d-2dbc-444f-be6c-9d300b4f0865" providerId="AD" clId="Web-{ACE78685-BC8E-48FF-87C2-769D965379DE}" dt="2024-05-16T07:11:51.481" v="204"/>
        <pc:sldMkLst>
          <pc:docMk/>
          <pc:sldMk cId="3172560031" sldId="261"/>
        </pc:sldMkLst>
        <pc:spChg chg="mod">
          <ac:chgData name="MAK XIN RUI GLENDYS" userId="S::23023062@myrp.edu.sg::484ac39d-2dbc-444f-be6c-9d300b4f0865" providerId="AD" clId="Web-{ACE78685-BC8E-48FF-87C2-769D965379DE}" dt="2024-05-16T07:06:32.404" v="158"/>
          <ac:spMkLst>
            <pc:docMk/>
            <pc:sldMk cId="3172560031" sldId="261"/>
            <ac:spMk id="2" creationId="{595091A9-3380-B398-40E6-B090BAB75BDB}"/>
          </ac:spMkLst>
        </pc:spChg>
        <pc:spChg chg="mod">
          <ac:chgData name="MAK XIN RUI GLENDYS" userId="S::23023062@myrp.edu.sg::484ac39d-2dbc-444f-be6c-9d300b4f0865" providerId="AD" clId="Web-{ACE78685-BC8E-48FF-87C2-769D965379DE}" dt="2024-05-16T07:06:32.404" v="158"/>
          <ac:spMkLst>
            <pc:docMk/>
            <pc:sldMk cId="3172560031" sldId="261"/>
            <ac:spMk id="3" creationId="{002F7936-5B3E-F1EF-71B2-2FDD88956DA3}"/>
          </ac:spMkLst>
        </pc:spChg>
        <pc:spChg chg="add">
          <ac:chgData name="MAK XIN RUI GLENDYS" userId="S::23023062@myrp.edu.sg::484ac39d-2dbc-444f-be6c-9d300b4f0865" providerId="AD" clId="Web-{ACE78685-BC8E-48FF-87C2-769D965379DE}" dt="2024-05-16T07:06:32.404" v="158"/>
          <ac:spMkLst>
            <pc:docMk/>
            <pc:sldMk cId="3172560031" sldId="261"/>
            <ac:spMk id="9" creationId="{D009D6D5-DAC2-4A8B-A17A-E206B9012D09}"/>
          </ac:spMkLst>
        </pc:spChg>
        <pc:picChg chg="add mod">
          <ac:chgData name="MAK XIN RUI GLENDYS" userId="S::23023062@myrp.edu.sg::484ac39d-2dbc-444f-be6c-9d300b4f0865" providerId="AD" clId="Web-{ACE78685-BC8E-48FF-87C2-769D965379DE}" dt="2024-05-16T07:11:51.481" v="204"/>
          <ac:picMkLst>
            <pc:docMk/>
            <pc:sldMk cId="3172560031" sldId="261"/>
            <ac:picMk id="4" creationId="{320C72C3-0EF9-8AB9-6849-1C7FF235CB35}"/>
          </ac:picMkLst>
        </pc:picChg>
      </pc:sldChg>
      <pc:sldChg chg="addSp modSp new mod setBg">
        <pc:chgData name="MAK XIN RUI GLENDYS" userId="S::23023062@myrp.edu.sg::484ac39d-2dbc-444f-be6c-9d300b4f0865" providerId="AD" clId="Web-{ACE78685-BC8E-48FF-87C2-769D965379DE}" dt="2024-05-16T07:14:55.145" v="241"/>
        <pc:sldMkLst>
          <pc:docMk/>
          <pc:sldMk cId="2444223945" sldId="262"/>
        </pc:sldMkLst>
        <pc:spChg chg="mod">
          <ac:chgData name="MAK XIN RUI GLENDYS" userId="S::23023062@myrp.edu.sg::484ac39d-2dbc-444f-be6c-9d300b4f0865" providerId="AD" clId="Web-{ACE78685-BC8E-48FF-87C2-769D965379DE}" dt="2024-05-16T07:14:55.145" v="241"/>
          <ac:spMkLst>
            <pc:docMk/>
            <pc:sldMk cId="2444223945" sldId="262"/>
            <ac:spMk id="2" creationId="{6AC8F5EB-C55B-2FF7-C476-8A4531F0754B}"/>
          </ac:spMkLst>
        </pc:spChg>
        <pc:spChg chg="mod">
          <ac:chgData name="MAK XIN RUI GLENDYS" userId="S::23023062@myrp.edu.sg::484ac39d-2dbc-444f-be6c-9d300b4f0865" providerId="AD" clId="Web-{ACE78685-BC8E-48FF-87C2-769D965379DE}" dt="2024-05-16T07:14:55.145" v="241"/>
          <ac:spMkLst>
            <pc:docMk/>
            <pc:sldMk cId="2444223945" sldId="262"/>
            <ac:spMk id="3" creationId="{65300CA8-F571-55A2-A475-91922491C434}"/>
          </ac:spMkLst>
        </pc:spChg>
        <pc:spChg chg="add">
          <ac:chgData name="MAK XIN RUI GLENDYS" userId="S::23023062@myrp.edu.sg::484ac39d-2dbc-444f-be6c-9d300b4f0865" providerId="AD" clId="Web-{ACE78685-BC8E-48FF-87C2-769D965379DE}" dt="2024-05-16T07:14:55.145" v="241"/>
          <ac:spMkLst>
            <pc:docMk/>
            <pc:sldMk cId="2444223945" sldId="262"/>
            <ac:spMk id="9" creationId="{D009D6D5-DAC2-4A8B-A17A-E206B9012D09}"/>
          </ac:spMkLst>
        </pc:spChg>
        <pc:picChg chg="add mod">
          <ac:chgData name="MAK XIN RUI GLENDYS" userId="S::23023062@myrp.edu.sg::484ac39d-2dbc-444f-be6c-9d300b4f0865" providerId="AD" clId="Web-{ACE78685-BC8E-48FF-87C2-769D965379DE}" dt="2024-05-16T07:14:55.145" v="241"/>
          <ac:picMkLst>
            <pc:docMk/>
            <pc:sldMk cId="2444223945" sldId="262"/>
            <ac:picMk id="4" creationId="{DCF50112-23D3-14C2-8CDF-511BBCB42DD2}"/>
          </ac:picMkLst>
        </pc:picChg>
      </pc:sldChg>
    </pc:docChg>
  </pc:docChgLst>
  <pc:docChgLst>
    <pc:chgData name="MAK XIN RUI GLENDYS" userId="S::23023062@myrp.edu.sg::484ac39d-2dbc-444f-be6c-9d300b4f0865" providerId="AD" clId="Web-{7FE35781-A8F0-4DC9-A7A0-C1CA96D08D92}"/>
    <pc:docChg chg="addSld delSld modSld">
      <pc:chgData name="MAK XIN RUI GLENDYS" userId="S::23023062@myrp.edu.sg::484ac39d-2dbc-444f-be6c-9d300b4f0865" providerId="AD" clId="Web-{7FE35781-A8F0-4DC9-A7A0-C1CA96D08D92}" dt="2024-05-17T04:28:31.786" v="1367" actId="20577"/>
      <pc:docMkLst>
        <pc:docMk/>
      </pc:docMkLst>
      <pc:sldChg chg="addSp delSp modSp mod setBg setClrOvrMap">
        <pc:chgData name="MAK XIN RUI GLENDYS" userId="S::23023062@myrp.edu.sg::484ac39d-2dbc-444f-be6c-9d300b4f0865" providerId="AD" clId="Web-{7FE35781-A8F0-4DC9-A7A0-C1CA96D08D92}" dt="2024-05-17T02:29:26.768" v="1161"/>
        <pc:sldMkLst>
          <pc:docMk/>
          <pc:sldMk cId="4242926482" sldId="256"/>
        </pc:sldMkLst>
        <pc:spChg chg="mod">
          <ac:chgData name="MAK XIN RUI GLENDYS" userId="S::23023062@myrp.edu.sg::484ac39d-2dbc-444f-be6c-9d300b4f0865" providerId="AD" clId="Web-{7FE35781-A8F0-4DC9-A7A0-C1CA96D08D92}" dt="2024-05-17T02:29:26.768" v="1161"/>
          <ac:spMkLst>
            <pc:docMk/>
            <pc:sldMk cId="4242926482" sldId="256"/>
            <ac:spMk id="2" creationId="{CA5E2206-2E08-28DC-3603-633863E4F0FA}"/>
          </ac:spMkLst>
        </pc:spChg>
        <pc:spChg chg="mod">
          <ac:chgData name="MAK XIN RUI GLENDYS" userId="S::23023062@myrp.edu.sg::484ac39d-2dbc-444f-be6c-9d300b4f0865" providerId="AD" clId="Web-{7FE35781-A8F0-4DC9-A7A0-C1CA96D08D92}" dt="2024-05-17T02:29:26.768" v="1161"/>
          <ac:spMkLst>
            <pc:docMk/>
            <pc:sldMk cId="4242926482" sldId="256"/>
            <ac:spMk id="3" creationId="{4FEEBF9E-94F8-7440-B7EB-F340EB940104}"/>
          </ac:spMkLst>
        </pc:spChg>
        <pc:spChg chg="add del">
          <ac:chgData name="MAK XIN RUI GLENDYS" userId="S::23023062@myrp.edu.sg::484ac39d-2dbc-444f-be6c-9d300b4f0865" providerId="AD" clId="Web-{7FE35781-A8F0-4DC9-A7A0-C1CA96D08D92}" dt="2024-05-17T02:29:08.893" v="1160"/>
          <ac:spMkLst>
            <pc:docMk/>
            <pc:sldMk cId="4242926482" sldId="256"/>
            <ac:spMk id="17" creationId="{C1DD1A8A-57D5-4A81-AD04-532B043C5611}"/>
          </ac:spMkLst>
        </pc:spChg>
        <pc:spChg chg="add del">
          <ac:chgData name="MAK XIN RUI GLENDYS" userId="S::23023062@myrp.edu.sg::484ac39d-2dbc-444f-be6c-9d300b4f0865" providerId="AD" clId="Web-{7FE35781-A8F0-4DC9-A7A0-C1CA96D08D92}" dt="2024-05-17T02:29:08.893" v="1160"/>
          <ac:spMkLst>
            <pc:docMk/>
            <pc:sldMk cId="4242926482" sldId="256"/>
            <ac:spMk id="18" creationId="{007891EC-4501-44ED-A8C8-B11B6DB767AB}"/>
          </ac:spMkLst>
        </pc:spChg>
        <pc:spChg chg="add del">
          <ac:chgData name="MAK XIN RUI GLENDYS" userId="S::23023062@myrp.edu.sg::484ac39d-2dbc-444f-be6c-9d300b4f0865" providerId="AD" clId="Web-{7FE35781-A8F0-4DC9-A7A0-C1CA96D08D92}" dt="2024-05-17T02:29:04.424" v="1157"/>
          <ac:spMkLst>
            <pc:docMk/>
            <pc:sldMk cId="4242926482" sldId="256"/>
            <ac:spMk id="23" creationId="{71B2258F-86CA-4D4D-8270-BC05FCDEBFB3}"/>
          </ac:spMkLst>
        </pc:spChg>
        <pc:spChg chg="add del">
          <ac:chgData name="MAK XIN RUI GLENDYS" userId="S::23023062@myrp.edu.sg::484ac39d-2dbc-444f-be6c-9d300b4f0865" providerId="AD" clId="Web-{7FE35781-A8F0-4DC9-A7A0-C1CA96D08D92}" dt="2024-05-17T02:29:08.893" v="1159"/>
          <ac:spMkLst>
            <pc:docMk/>
            <pc:sldMk cId="4242926482" sldId="256"/>
            <ac:spMk id="25" creationId="{9F6380B4-6A1C-481E-8408-B4E6C75B9B81}"/>
          </ac:spMkLst>
        </pc:spChg>
        <pc:spChg chg="add del">
          <ac:chgData name="MAK XIN RUI GLENDYS" userId="S::23023062@myrp.edu.sg::484ac39d-2dbc-444f-be6c-9d300b4f0865" providerId="AD" clId="Web-{7FE35781-A8F0-4DC9-A7A0-C1CA96D08D92}" dt="2024-05-17T02:29:08.893" v="1159"/>
          <ac:spMkLst>
            <pc:docMk/>
            <pc:sldMk cId="4242926482" sldId="256"/>
            <ac:spMk id="26" creationId="{657F69E0-C4B0-4BEC-A689-4F8D877F05D4}"/>
          </ac:spMkLst>
        </pc:spChg>
        <pc:spChg chg="add del">
          <ac:chgData name="MAK XIN RUI GLENDYS" userId="S::23023062@myrp.edu.sg::484ac39d-2dbc-444f-be6c-9d300b4f0865" providerId="AD" clId="Web-{7FE35781-A8F0-4DC9-A7A0-C1CA96D08D92}" dt="2024-05-17T02:29:26.768" v="1161"/>
          <ac:spMkLst>
            <pc:docMk/>
            <pc:sldMk cId="4242926482" sldId="256"/>
            <ac:spMk id="28" creationId="{C1DD1A8A-57D5-4A81-AD04-532B043C5611}"/>
          </ac:spMkLst>
        </pc:spChg>
        <pc:spChg chg="add del">
          <ac:chgData name="MAK XIN RUI GLENDYS" userId="S::23023062@myrp.edu.sg::484ac39d-2dbc-444f-be6c-9d300b4f0865" providerId="AD" clId="Web-{7FE35781-A8F0-4DC9-A7A0-C1CA96D08D92}" dt="2024-05-17T02:29:26.768" v="1161"/>
          <ac:spMkLst>
            <pc:docMk/>
            <pc:sldMk cId="4242926482" sldId="256"/>
            <ac:spMk id="29" creationId="{007891EC-4501-44ED-A8C8-B11B6DB767AB}"/>
          </ac:spMkLst>
        </pc:spChg>
        <pc:spChg chg="add">
          <ac:chgData name="MAK XIN RUI GLENDYS" userId="S::23023062@myrp.edu.sg::484ac39d-2dbc-444f-be6c-9d300b4f0865" providerId="AD" clId="Web-{7FE35781-A8F0-4DC9-A7A0-C1CA96D08D92}" dt="2024-05-17T02:29:26.768" v="1161"/>
          <ac:spMkLst>
            <pc:docMk/>
            <pc:sldMk cId="4242926482" sldId="256"/>
            <ac:spMk id="34" creationId="{71B2258F-86CA-4D4D-8270-BC05FCDEBFB3}"/>
          </ac:spMkLst>
        </pc:spChg>
        <pc:picChg chg="del mod">
          <ac:chgData name="MAK XIN RUI GLENDYS" userId="S::23023062@myrp.edu.sg::484ac39d-2dbc-444f-be6c-9d300b4f0865" providerId="AD" clId="Web-{7FE35781-A8F0-4DC9-A7A0-C1CA96D08D92}" dt="2024-05-17T02:28:50.721" v="1154"/>
          <ac:picMkLst>
            <pc:docMk/>
            <pc:sldMk cId="4242926482" sldId="256"/>
            <ac:picMk id="4" creationId="{496837BE-464A-6460-D524-75B99834F6C1}"/>
          </ac:picMkLst>
        </pc:picChg>
        <pc:picChg chg="add mod ord">
          <ac:chgData name="MAK XIN RUI GLENDYS" userId="S::23023062@myrp.edu.sg::484ac39d-2dbc-444f-be6c-9d300b4f0865" providerId="AD" clId="Web-{7FE35781-A8F0-4DC9-A7A0-C1CA96D08D92}" dt="2024-05-17T02:29:26.768" v="1161"/>
          <ac:picMkLst>
            <pc:docMk/>
            <pc:sldMk cId="4242926482" sldId="256"/>
            <ac:picMk id="5" creationId="{C7D6C2FC-2AF6-F3D4-763B-0DF66AA368A3}"/>
          </ac:picMkLst>
        </pc:picChg>
      </pc:sldChg>
      <pc:sldChg chg="modSp">
        <pc:chgData name="MAK XIN RUI GLENDYS" userId="S::23023062@myrp.edu.sg::484ac39d-2dbc-444f-be6c-9d300b4f0865" providerId="AD" clId="Web-{7FE35781-A8F0-4DC9-A7A0-C1CA96D08D92}" dt="2024-05-17T01:30:58.865" v="173" actId="20577"/>
        <pc:sldMkLst>
          <pc:docMk/>
          <pc:sldMk cId="3714798991" sldId="257"/>
        </pc:sldMkLst>
        <pc:spChg chg="mod">
          <ac:chgData name="MAK XIN RUI GLENDYS" userId="S::23023062@myrp.edu.sg::484ac39d-2dbc-444f-be6c-9d300b4f0865" providerId="AD" clId="Web-{7FE35781-A8F0-4DC9-A7A0-C1CA96D08D92}" dt="2024-05-17T01:25:58.115" v="137" actId="20577"/>
          <ac:spMkLst>
            <pc:docMk/>
            <pc:sldMk cId="3714798991" sldId="257"/>
            <ac:spMk id="2" creationId="{E9420E9B-1F70-2D7D-3503-ED4F0D4C5633}"/>
          </ac:spMkLst>
        </pc:spChg>
        <pc:spChg chg="mod">
          <ac:chgData name="MAK XIN RUI GLENDYS" userId="S::23023062@myrp.edu.sg::484ac39d-2dbc-444f-be6c-9d300b4f0865" providerId="AD" clId="Web-{7FE35781-A8F0-4DC9-A7A0-C1CA96D08D92}" dt="2024-05-17T01:30:58.865" v="173" actId="20577"/>
          <ac:spMkLst>
            <pc:docMk/>
            <pc:sldMk cId="3714798991" sldId="257"/>
            <ac:spMk id="3" creationId="{F79DA7B2-6755-08E3-5EA2-C7C69BE684C0}"/>
          </ac:spMkLst>
        </pc:spChg>
      </pc:sldChg>
      <pc:sldChg chg="addSp delSp modSp del mod modClrScheme delDesignElem chgLayout">
        <pc:chgData name="MAK XIN RUI GLENDYS" userId="S::23023062@myrp.edu.sg::484ac39d-2dbc-444f-be6c-9d300b4f0865" providerId="AD" clId="Web-{7FE35781-A8F0-4DC9-A7A0-C1CA96D08D92}" dt="2024-05-17T01:21:50.600" v="90"/>
        <pc:sldMkLst>
          <pc:docMk/>
          <pc:sldMk cId="3118672738" sldId="258"/>
        </pc:sldMkLst>
        <pc:spChg chg="mod ord">
          <ac:chgData name="MAK XIN RUI GLENDYS" userId="S::23023062@myrp.edu.sg::484ac39d-2dbc-444f-be6c-9d300b4f0865" providerId="AD" clId="Web-{7FE35781-A8F0-4DC9-A7A0-C1CA96D08D92}" dt="2024-05-17T01:19:08.663" v="79"/>
          <ac:spMkLst>
            <pc:docMk/>
            <pc:sldMk cId="3118672738" sldId="258"/>
            <ac:spMk id="2" creationId="{0C32AD65-9C8C-4C62-A78B-519FF6CEB9E6}"/>
          </ac:spMkLst>
        </pc:spChg>
        <pc:spChg chg="mod ord">
          <ac:chgData name="MAK XIN RUI GLENDYS" userId="S::23023062@myrp.edu.sg::484ac39d-2dbc-444f-be6c-9d300b4f0865" providerId="AD" clId="Web-{7FE35781-A8F0-4DC9-A7A0-C1CA96D08D92}" dt="2024-05-17T01:19:08.663" v="79"/>
          <ac:spMkLst>
            <pc:docMk/>
            <pc:sldMk cId="3118672738" sldId="258"/>
            <ac:spMk id="3" creationId="{177053C2-5C17-3498-4643-96B983976BE5}"/>
          </ac:spMkLst>
        </pc:spChg>
        <pc:spChg chg="add del mod">
          <ac:chgData name="MAK XIN RUI GLENDYS" userId="S::23023062@myrp.edu.sg::484ac39d-2dbc-444f-be6c-9d300b4f0865" providerId="AD" clId="Web-{7FE35781-A8F0-4DC9-A7A0-C1CA96D08D92}" dt="2024-05-17T01:18:30.694" v="72"/>
          <ac:spMkLst>
            <pc:docMk/>
            <pc:sldMk cId="3118672738" sldId="258"/>
            <ac:spMk id="5" creationId="{B060BFF9-8E2F-F45D-035E-32E2AE3BD4C3}"/>
          </ac:spMkLst>
        </pc:spChg>
        <pc:spChg chg="add del mod">
          <ac:chgData name="MAK XIN RUI GLENDYS" userId="S::23023062@myrp.edu.sg::484ac39d-2dbc-444f-be6c-9d300b4f0865" providerId="AD" clId="Web-{7FE35781-A8F0-4DC9-A7A0-C1CA96D08D92}" dt="2024-05-17T01:18:44.960" v="76"/>
          <ac:spMkLst>
            <pc:docMk/>
            <pc:sldMk cId="3118672738" sldId="258"/>
            <ac:spMk id="6" creationId="{47E498C7-8319-33D8-BD6D-9F8C0FD1860F}"/>
          </ac:spMkLst>
        </pc:spChg>
        <pc:spChg chg="add">
          <ac:chgData name="MAK XIN RUI GLENDYS" userId="S::23023062@myrp.edu.sg::484ac39d-2dbc-444f-be6c-9d300b4f0865" providerId="AD" clId="Web-{7FE35781-A8F0-4DC9-A7A0-C1CA96D08D92}" dt="2024-05-17T01:19:08.663" v="79"/>
          <ac:spMkLst>
            <pc:docMk/>
            <pc:sldMk cId="3118672738" sldId="258"/>
            <ac:spMk id="7" creationId="{D009D6D5-DAC2-4A8B-A17A-E206B9012D09}"/>
          </ac:spMkLst>
        </pc:spChg>
        <pc:spChg chg="del">
          <ac:chgData name="MAK XIN RUI GLENDYS" userId="S::23023062@myrp.edu.sg::484ac39d-2dbc-444f-be6c-9d300b4f0865" providerId="AD" clId="Web-{7FE35781-A8F0-4DC9-A7A0-C1CA96D08D92}" dt="2024-05-17T01:19:02.413" v="77"/>
          <ac:spMkLst>
            <pc:docMk/>
            <pc:sldMk cId="3118672738" sldId="258"/>
            <ac:spMk id="9" creationId="{D009D6D5-DAC2-4A8B-A17A-E206B9012D09}"/>
          </ac:spMkLst>
        </pc:spChg>
        <pc:picChg chg="del">
          <ac:chgData name="MAK XIN RUI GLENDYS" userId="S::23023062@myrp.edu.sg::484ac39d-2dbc-444f-be6c-9d300b4f0865" providerId="AD" clId="Web-{7FE35781-A8F0-4DC9-A7A0-C1CA96D08D92}" dt="2024-05-17T01:19:28.241" v="80"/>
          <ac:picMkLst>
            <pc:docMk/>
            <pc:sldMk cId="3118672738" sldId="258"/>
            <ac:picMk id="4" creationId="{FAB1BC1E-B2E2-BD05-7A27-7B032F97C298}"/>
          </ac:picMkLst>
        </pc:picChg>
      </pc:sldChg>
      <pc:sldChg chg="addSp delSp modSp del">
        <pc:chgData name="MAK XIN RUI GLENDYS" userId="S::23023062@myrp.edu.sg::484ac39d-2dbc-444f-be6c-9d300b4f0865" providerId="AD" clId="Web-{7FE35781-A8F0-4DC9-A7A0-C1CA96D08D92}" dt="2024-05-17T03:13:08.818" v="1253"/>
        <pc:sldMkLst>
          <pc:docMk/>
          <pc:sldMk cId="1110543999" sldId="259"/>
        </pc:sldMkLst>
        <pc:spChg chg="mod">
          <ac:chgData name="MAK XIN RUI GLENDYS" userId="S::23023062@myrp.edu.sg::484ac39d-2dbc-444f-be6c-9d300b4f0865" providerId="AD" clId="Web-{7FE35781-A8F0-4DC9-A7A0-C1CA96D08D92}" dt="2024-05-17T03:11:26.628" v="1247" actId="20577"/>
          <ac:spMkLst>
            <pc:docMk/>
            <pc:sldMk cId="1110543999" sldId="259"/>
            <ac:spMk id="2" creationId="{E49B7AA5-FACB-1111-6909-3DA2D62DD0EF}"/>
          </ac:spMkLst>
        </pc:spChg>
        <pc:spChg chg="mod">
          <ac:chgData name="MAK XIN RUI GLENDYS" userId="S::23023062@myrp.edu.sg::484ac39d-2dbc-444f-be6c-9d300b4f0865" providerId="AD" clId="Web-{7FE35781-A8F0-4DC9-A7A0-C1CA96D08D92}" dt="2024-05-17T03:11:21.690" v="1241" actId="20577"/>
          <ac:spMkLst>
            <pc:docMk/>
            <pc:sldMk cId="1110543999" sldId="259"/>
            <ac:spMk id="3" creationId="{B6DE626B-C5B7-9AE5-138D-B6624E88FDFD}"/>
          </ac:spMkLst>
        </pc:spChg>
        <pc:spChg chg="add del">
          <ac:chgData name="MAK XIN RUI GLENDYS" userId="S::23023062@myrp.edu.sg::484ac39d-2dbc-444f-be6c-9d300b4f0865" providerId="AD" clId="Web-{7FE35781-A8F0-4DC9-A7A0-C1CA96D08D92}" dt="2024-05-17T03:11:11.846" v="1235"/>
          <ac:spMkLst>
            <pc:docMk/>
            <pc:sldMk cId="1110543999" sldId="259"/>
            <ac:spMk id="9" creationId="{D009D6D5-DAC2-4A8B-A17A-E206B9012D09}"/>
          </ac:spMkLst>
        </pc:spChg>
        <pc:spChg chg="add del">
          <ac:chgData name="MAK XIN RUI GLENDYS" userId="S::23023062@myrp.edu.sg::484ac39d-2dbc-444f-be6c-9d300b4f0865" providerId="AD" clId="Web-{7FE35781-A8F0-4DC9-A7A0-C1CA96D08D92}" dt="2024-05-17T03:11:11.846" v="1235"/>
          <ac:spMkLst>
            <pc:docMk/>
            <pc:sldMk cId="1110543999" sldId="259"/>
            <ac:spMk id="14" creationId="{D009D6D5-DAC2-4A8B-A17A-E206B9012D09}"/>
          </ac:spMkLst>
        </pc:spChg>
        <pc:spChg chg="add del">
          <ac:chgData name="MAK XIN RUI GLENDYS" userId="S::23023062@myrp.edu.sg::484ac39d-2dbc-444f-be6c-9d300b4f0865" providerId="AD" clId="Web-{7FE35781-A8F0-4DC9-A7A0-C1CA96D08D92}" dt="2024-05-17T03:09:48.313" v="1213"/>
          <ac:spMkLst>
            <pc:docMk/>
            <pc:sldMk cId="1110543999" sldId="259"/>
            <ac:spMk id="19" creationId="{D009D6D5-DAC2-4A8B-A17A-E206B9012D09}"/>
          </ac:spMkLst>
        </pc:spChg>
        <pc:spChg chg="add del">
          <ac:chgData name="MAK XIN RUI GLENDYS" userId="S::23023062@myrp.edu.sg::484ac39d-2dbc-444f-be6c-9d300b4f0865" providerId="AD" clId="Web-{7FE35781-A8F0-4DC9-A7A0-C1CA96D08D92}" dt="2024-05-17T03:09:51.485" v="1215"/>
          <ac:spMkLst>
            <pc:docMk/>
            <pc:sldMk cId="1110543999" sldId="259"/>
            <ac:spMk id="21" creationId="{D1D34770-47A8-402C-AF23-2B653F2D88C1}"/>
          </ac:spMkLst>
        </pc:spChg>
        <pc:spChg chg="add del">
          <ac:chgData name="MAK XIN RUI GLENDYS" userId="S::23023062@myrp.edu.sg::484ac39d-2dbc-444f-be6c-9d300b4f0865" providerId="AD" clId="Web-{7FE35781-A8F0-4DC9-A7A0-C1CA96D08D92}" dt="2024-05-17T03:10:54.346" v="1225"/>
          <ac:spMkLst>
            <pc:docMk/>
            <pc:sldMk cId="1110543999" sldId="259"/>
            <ac:spMk id="23" creationId="{D009D6D5-DAC2-4A8B-A17A-E206B9012D09}"/>
          </ac:spMkLst>
        </pc:spChg>
        <pc:picChg chg="mod">
          <ac:chgData name="MAK XIN RUI GLENDYS" userId="S::23023062@myrp.edu.sg::484ac39d-2dbc-444f-be6c-9d300b4f0865" providerId="AD" clId="Web-{7FE35781-A8F0-4DC9-A7A0-C1CA96D08D92}" dt="2024-05-17T03:09:51.485" v="1215"/>
          <ac:picMkLst>
            <pc:docMk/>
            <pc:sldMk cId="1110543999" sldId="259"/>
            <ac:picMk id="4" creationId="{8C623AEE-6BF3-5AB8-D059-38B18D8EC64F}"/>
          </ac:picMkLst>
        </pc:picChg>
      </pc:sldChg>
      <pc:sldChg chg="addSp delSp modSp">
        <pc:chgData name="MAK XIN RUI GLENDYS" userId="S::23023062@myrp.edu.sg::484ac39d-2dbc-444f-be6c-9d300b4f0865" providerId="AD" clId="Web-{7FE35781-A8F0-4DC9-A7A0-C1CA96D08D92}" dt="2024-05-17T03:12:51.020" v="1252"/>
        <pc:sldMkLst>
          <pc:docMk/>
          <pc:sldMk cId="3985845951" sldId="260"/>
        </pc:sldMkLst>
        <pc:spChg chg="mod">
          <ac:chgData name="MAK XIN RUI GLENDYS" userId="S::23023062@myrp.edu.sg::484ac39d-2dbc-444f-be6c-9d300b4f0865" providerId="AD" clId="Web-{7FE35781-A8F0-4DC9-A7A0-C1CA96D08D92}" dt="2024-05-17T03:12:51.020" v="1252"/>
          <ac:spMkLst>
            <pc:docMk/>
            <pc:sldMk cId="3985845951" sldId="260"/>
            <ac:spMk id="2" creationId="{017CF0B6-1E15-815B-AFC1-E613495836A2}"/>
          </ac:spMkLst>
        </pc:spChg>
        <pc:spChg chg="mod">
          <ac:chgData name="MAK XIN RUI GLENDYS" userId="S::23023062@myrp.edu.sg::484ac39d-2dbc-444f-be6c-9d300b4f0865" providerId="AD" clId="Web-{7FE35781-A8F0-4DC9-A7A0-C1CA96D08D92}" dt="2024-05-17T03:12:51.020" v="1252"/>
          <ac:spMkLst>
            <pc:docMk/>
            <pc:sldMk cId="3985845951" sldId="260"/>
            <ac:spMk id="6" creationId="{682F54F5-F0F5-9543-4A1A-86824B254810}"/>
          </ac:spMkLst>
        </pc:spChg>
        <pc:spChg chg="add del">
          <ac:chgData name="MAK XIN RUI GLENDYS" userId="S::23023062@myrp.edu.sg::484ac39d-2dbc-444f-be6c-9d300b4f0865" providerId="AD" clId="Web-{7FE35781-A8F0-4DC9-A7A0-C1CA96D08D92}" dt="2024-05-17T03:12:51.020" v="1252"/>
          <ac:spMkLst>
            <pc:docMk/>
            <pc:sldMk cId="3985845951" sldId="260"/>
            <ac:spMk id="9" creationId="{D009D6D5-DAC2-4A8B-A17A-E206B9012D09}"/>
          </ac:spMkLst>
        </pc:spChg>
        <pc:spChg chg="add del">
          <ac:chgData name="MAK XIN RUI GLENDYS" userId="S::23023062@myrp.edu.sg::484ac39d-2dbc-444f-be6c-9d300b4f0865" providerId="AD" clId="Web-{7FE35781-A8F0-4DC9-A7A0-C1CA96D08D92}" dt="2024-05-17T03:12:51.020" v="1252"/>
          <ac:spMkLst>
            <pc:docMk/>
            <pc:sldMk cId="3985845951" sldId="260"/>
            <ac:spMk id="14" creationId="{D009D6D5-DAC2-4A8B-A17A-E206B9012D09}"/>
          </ac:spMkLst>
        </pc:spChg>
        <pc:picChg chg="add">
          <ac:chgData name="MAK XIN RUI GLENDYS" userId="S::23023062@myrp.edu.sg::484ac39d-2dbc-444f-be6c-9d300b4f0865" providerId="AD" clId="Web-{7FE35781-A8F0-4DC9-A7A0-C1CA96D08D92}" dt="2024-05-17T03:12:43.536" v="1250"/>
          <ac:picMkLst>
            <pc:docMk/>
            <pc:sldMk cId="3985845951" sldId="260"/>
            <ac:picMk id="4" creationId="{7E275D32-44EF-66C5-AFAD-B368801CF813}"/>
          </ac:picMkLst>
        </pc:picChg>
        <pc:picChg chg="del">
          <ac:chgData name="MAK XIN RUI GLENDYS" userId="S::23023062@myrp.edu.sg::484ac39d-2dbc-444f-be6c-9d300b4f0865" providerId="AD" clId="Web-{7FE35781-A8F0-4DC9-A7A0-C1CA96D08D92}" dt="2024-05-17T03:12:41.051" v="1249"/>
          <ac:picMkLst>
            <pc:docMk/>
            <pc:sldMk cId="3985845951" sldId="260"/>
            <ac:picMk id="7" creationId="{297879E8-76D1-1B27-884E-1514C3778940}"/>
          </ac:picMkLst>
        </pc:picChg>
      </pc:sldChg>
      <pc:sldChg chg="modSp">
        <pc:chgData name="MAK XIN RUI GLENDYS" userId="S::23023062@myrp.edu.sg::484ac39d-2dbc-444f-be6c-9d300b4f0865" providerId="AD" clId="Web-{7FE35781-A8F0-4DC9-A7A0-C1CA96D08D92}" dt="2024-05-17T03:15:08.399" v="1276" actId="20577"/>
        <pc:sldMkLst>
          <pc:docMk/>
          <pc:sldMk cId="3172560031" sldId="261"/>
        </pc:sldMkLst>
        <pc:spChg chg="mod">
          <ac:chgData name="MAK XIN RUI GLENDYS" userId="S::23023062@myrp.edu.sg::484ac39d-2dbc-444f-be6c-9d300b4f0865" providerId="AD" clId="Web-{7FE35781-A8F0-4DC9-A7A0-C1CA96D08D92}" dt="2024-05-17T03:14:45.383" v="1272" actId="20577"/>
          <ac:spMkLst>
            <pc:docMk/>
            <pc:sldMk cId="3172560031" sldId="261"/>
            <ac:spMk id="2" creationId="{595091A9-3380-B398-40E6-B090BAB75BDB}"/>
          </ac:spMkLst>
        </pc:spChg>
        <pc:spChg chg="mod">
          <ac:chgData name="MAK XIN RUI GLENDYS" userId="S::23023062@myrp.edu.sg::484ac39d-2dbc-444f-be6c-9d300b4f0865" providerId="AD" clId="Web-{7FE35781-A8F0-4DC9-A7A0-C1CA96D08D92}" dt="2024-05-17T03:15:08.399" v="1276" actId="20577"/>
          <ac:spMkLst>
            <pc:docMk/>
            <pc:sldMk cId="3172560031" sldId="261"/>
            <ac:spMk id="3" creationId="{002F7936-5B3E-F1EF-71B2-2FDD88956DA3}"/>
          </ac:spMkLst>
        </pc:spChg>
      </pc:sldChg>
      <pc:sldChg chg="modSp">
        <pc:chgData name="MAK XIN RUI GLENDYS" userId="S::23023062@myrp.edu.sg::484ac39d-2dbc-444f-be6c-9d300b4f0865" providerId="AD" clId="Web-{7FE35781-A8F0-4DC9-A7A0-C1CA96D08D92}" dt="2024-05-17T04:28:31.786" v="1367" actId="20577"/>
        <pc:sldMkLst>
          <pc:docMk/>
          <pc:sldMk cId="2444223945" sldId="262"/>
        </pc:sldMkLst>
        <pc:spChg chg="mod">
          <ac:chgData name="MAK XIN RUI GLENDYS" userId="S::23023062@myrp.edu.sg::484ac39d-2dbc-444f-be6c-9d300b4f0865" providerId="AD" clId="Web-{7FE35781-A8F0-4DC9-A7A0-C1CA96D08D92}" dt="2024-05-17T04:27:19.488" v="1341" actId="20577"/>
          <ac:spMkLst>
            <pc:docMk/>
            <pc:sldMk cId="2444223945" sldId="262"/>
            <ac:spMk id="2" creationId="{6AC8F5EB-C55B-2FF7-C476-8A4531F0754B}"/>
          </ac:spMkLst>
        </pc:spChg>
        <pc:spChg chg="mod">
          <ac:chgData name="MAK XIN RUI GLENDYS" userId="S::23023062@myrp.edu.sg::484ac39d-2dbc-444f-be6c-9d300b4f0865" providerId="AD" clId="Web-{7FE35781-A8F0-4DC9-A7A0-C1CA96D08D92}" dt="2024-05-17T04:28:31.786" v="1367" actId="20577"/>
          <ac:spMkLst>
            <pc:docMk/>
            <pc:sldMk cId="2444223945" sldId="262"/>
            <ac:spMk id="3" creationId="{65300CA8-F571-55A2-A475-91922491C434}"/>
          </ac:spMkLst>
        </pc:spChg>
      </pc:sldChg>
      <pc:sldChg chg="addSp modSp new mod setBg">
        <pc:chgData name="MAK XIN RUI GLENDYS" userId="S::23023062@myrp.edu.sg::484ac39d-2dbc-444f-be6c-9d300b4f0865" providerId="AD" clId="Web-{7FE35781-A8F0-4DC9-A7A0-C1CA96D08D92}" dt="2024-05-17T01:25:01.850" v="128" actId="20577"/>
        <pc:sldMkLst>
          <pc:docMk/>
          <pc:sldMk cId="926505176" sldId="263"/>
        </pc:sldMkLst>
        <pc:spChg chg="mod">
          <ac:chgData name="MAK XIN RUI GLENDYS" userId="S::23023062@myrp.edu.sg::484ac39d-2dbc-444f-be6c-9d300b4f0865" providerId="AD" clId="Web-{7FE35781-A8F0-4DC9-A7A0-C1CA96D08D92}" dt="2024-05-17T01:25:01.850" v="128" actId="20577"/>
          <ac:spMkLst>
            <pc:docMk/>
            <pc:sldMk cId="926505176" sldId="263"/>
            <ac:spMk id="2" creationId="{1D27BEFB-C604-47DC-FCC0-308B48201C33}"/>
          </ac:spMkLst>
        </pc:spChg>
        <pc:spChg chg="mod">
          <ac:chgData name="MAK XIN RUI GLENDYS" userId="S::23023062@myrp.edu.sg::484ac39d-2dbc-444f-be6c-9d300b4f0865" providerId="AD" clId="Web-{7FE35781-A8F0-4DC9-A7A0-C1CA96D08D92}" dt="2024-05-17T01:17:32.350" v="56" actId="20577"/>
          <ac:spMkLst>
            <pc:docMk/>
            <pc:sldMk cId="926505176" sldId="263"/>
            <ac:spMk id="3" creationId="{CA3B899C-B7B6-B7CC-0AAE-12AC998BFAFF}"/>
          </ac:spMkLst>
        </pc:spChg>
        <pc:spChg chg="add">
          <ac:chgData name="MAK XIN RUI GLENDYS" userId="S::23023062@myrp.edu.sg::484ac39d-2dbc-444f-be6c-9d300b4f0865" providerId="AD" clId="Web-{7FE35781-A8F0-4DC9-A7A0-C1CA96D08D92}" dt="2024-05-17T01:15:21.100" v="50"/>
          <ac:spMkLst>
            <pc:docMk/>
            <pc:sldMk cId="926505176" sldId="263"/>
            <ac:spMk id="9" creationId="{D009D6D5-DAC2-4A8B-A17A-E206B9012D09}"/>
          </ac:spMkLst>
        </pc:spChg>
        <pc:picChg chg="add mod">
          <ac:chgData name="MAK XIN RUI GLENDYS" userId="S::23023062@myrp.edu.sg::484ac39d-2dbc-444f-be6c-9d300b4f0865" providerId="AD" clId="Web-{7FE35781-A8F0-4DC9-A7A0-C1CA96D08D92}" dt="2024-05-17T01:15:21.100" v="50"/>
          <ac:picMkLst>
            <pc:docMk/>
            <pc:sldMk cId="926505176" sldId="263"/>
            <ac:picMk id="4" creationId="{C503DF51-C05A-88C5-E849-41A05C312F9D}"/>
          </ac:picMkLst>
        </pc:picChg>
      </pc:sldChg>
      <pc:sldChg chg="addSp delSp modSp new mod setBg">
        <pc:chgData name="MAK XIN RUI GLENDYS" userId="S::23023062@myrp.edu.sg::484ac39d-2dbc-444f-be6c-9d300b4f0865" providerId="AD" clId="Web-{7FE35781-A8F0-4DC9-A7A0-C1CA96D08D92}" dt="2024-05-17T02:51:06.612" v="1174"/>
        <pc:sldMkLst>
          <pc:docMk/>
          <pc:sldMk cId="205150163" sldId="264"/>
        </pc:sldMkLst>
        <pc:spChg chg="mod">
          <ac:chgData name="MAK XIN RUI GLENDYS" userId="S::23023062@myrp.edu.sg::484ac39d-2dbc-444f-be6c-9d300b4f0865" providerId="AD" clId="Web-{7FE35781-A8F0-4DC9-A7A0-C1CA96D08D92}" dt="2024-05-17T02:31:08.455" v="1164"/>
          <ac:spMkLst>
            <pc:docMk/>
            <pc:sldMk cId="205150163" sldId="264"/>
            <ac:spMk id="2" creationId="{701254DA-3286-A97E-4D80-7A73224A01C1}"/>
          </ac:spMkLst>
        </pc:spChg>
        <pc:spChg chg="mod">
          <ac:chgData name="MAK XIN RUI GLENDYS" userId="S::23023062@myrp.edu.sg::484ac39d-2dbc-444f-be6c-9d300b4f0865" providerId="AD" clId="Web-{7FE35781-A8F0-4DC9-A7A0-C1CA96D08D92}" dt="2024-05-17T02:31:08.455" v="1164"/>
          <ac:spMkLst>
            <pc:docMk/>
            <pc:sldMk cId="205150163" sldId="264"/>
            <ac:spMk id="3" creationId="{599D3CAB-E6F0-5850-F34F-4EEDB8A38DED}"/>
          </ac:spMkLst>
        </pc:spChg>
        <pc:spChg chg="add del">
          <ac:chgData name="MAK XIN RUI GLENDYS" userId="S::23023062@myrp.edu.sg::484ac39d-2dbc-444f-be6c-9d300b4f0865" providerId="AD" clId="Web-{7FE35781-A8F0-4DC9-A7A0-C1CA96D08D92}" dt="2024-05-17T02:31:08.455" v="1164"/>
          <ac:spMkLst>
            <pc:docMk/>
            <pc:sldMk cId="205150163" sldId="264"/>
            <ac:spMk id="9" creationId="{D009D6D5-DAC2-4A8B-A17A-E206B9012D09}"/>
          </ac:spMkLst>
        </pc:spChg>
        <pc:spChg chg="add del">
          <ac:chgData name="MAK XIN RUI GLENDYS" userId="S::23023062@myrp.edu.sg::484ac39d-2dbc-444f-be6c-9d300b4f0865" providerId="AD" clId="Web-{7FE35781-A8F0-4DC9-A7A0-C1CA96D08D92}" dt="2024-05-17T02:46:57.637" v="1167"/>
          <ac:spMkLst>
            <pc:docMk/>
            <pc:sldMk cId="205150163" sldId="264"/>
            <ac:spMk id="14" creationId="{D009D6D5-DAC2-4A8B-A17A-E206B9012D09}"/>
          </ac:spMkLst>
        </pc:spChg>
        <pc:spChg chg="add del">
          <ac:chgData name="MAK XIN RUI GLENDYS" userId="S::23023062@myrp.edu.sg::484ac39d-2dbc-444f-be6c-9d300b4f0865" providerId="AD" clId="Web-{7FE35781-A8F0-4DC9-A7A0-C1CA96D08D92}" dt="2024-05-17T02:51:06.612" v="1174"/>
          <ac:spMkLst>
            <pc:docMk/>
            <pc:sldMk cId="205150163" sldId="264"/>
            <ac:spMk id="19" creationId="{D009D6D5-DAC2-4A8B-A17A-E206B9012D09}"/>
          </ac:spMkLst>
        </pc:spChg>
        <pc:spChg chg="add">
          <ac:chgData name="MAK XIN RUI GLENDYS" userId="S::23023062@myrp.edu.sg::484ac39d-2dbc-444f-be6c-9d300b4f0865" providerId="AD" clId="Web-{7FE35781-A8F0-4DC9-A7A0-C1CA96D08D92}" dt="2024-05-17T02:51:06.612" v="1174"/>
          <ac:spMkLst>
            <pc:docMk/>
            <pc:sldMk cId="205150163" sldId="264"/>
            <ac:spMk id="24" creationId="{D009D6D5-DAC2-4A8B-A17A-E206B9012D09}"/>
          </ac:spMkLst>
        </pc:spChg>
        <pc:picChg chg="add del mod modCrop">
          <ac:chgData name="MAK XIN RUI GLENDYS" userId="S::23023062@myrp.edu.sg::484ac39d-2dbc-444f-be6c-9d300b4f0865" providerId="AD" clId="Web-{7FE35781-A8F0-4DC9-A7A0-C1CA96D08D92}" dt="2024-05-17T02:51:00.627" v="1172"/>
          <ac:picMkLst>
            <pc:docMk/>
            <pc:sldMk cId="205150163" sldId="264"/>
            <ac:picMk id="4" creationId="{280F8DF3-80E2-0657-93F0-FE8D07C0A5F2}"/>
          </ac:picMkLst>
        </pc:picChg>
        <pc:picChg chg="add del mod">
          <ac:chgData name="MAK XIN RUI GLENDYS" userId="S::23023062@myrp.edu.sg::484ac39d-2dbc-444f-be6c-9d300b4f0865" providerId="AD" clId="Web-{7FE35781-A8F0-4DC9-A7A0-C1CA96D08D92}" dt="2024-05-17T02:31:01.471" v="1162"/>
          <ac:picMkLst>
            <pc:docMk/>
            <pc:sldMk cId="205150163" sldId="264"/>
            <ac:picMk id="4" creationId="{28C9B408-3B91-5C83-481E-D8C6A2598B78}"/>
          </ac:picMkLst>
        </pc:picChg>
        <pc:picChg chg="add del mod">
          <ac:chgData name="MAK XIN RUI GLENDYS" userId="S::23023062@myrp.edu.sg::484ac39d-2dbc-444f-be6c-9d300b4f0865" providerId="AD" clId="Web-{7FE35781-A8F0-4DC9-A7A0-C1CA96D08D92}" dt="2024-05-17T02:46:41.433" v="1165"/>
          <ac:picMkLst>
            <pc:docMk/>
            <pc:sldMk cId="205150163" sldId="264"/>
            <ac:picMk id="5" creationId="{C1924552-2F1E-86F9-906A-6D369FDA2C7A}"/>
          </ac:picMkLst>
        </pc:picChg>
        <pc:picChg chg="add mod">
          <ac:chgData name="MAK XIN RUI GLENDYS" userId="S::23023062@myrp.edu.sg::484ac39d-2dbc-444f-be6c-9d300b4f0865" providerId="AD" clId="Web-{7FE35781-A8F0-4DC9-A7A0-C1CA96D08D92}" dt="2024-05-17T02:51:06.612" v="1174"/>
          <ac:picMkLst>
            <pc:docMk/>
            <pc:sldMk cId="205150163" sldId="264"/>
            <ac:picMk id="6" creationId="{AE6135F5-0222-650A-D7E4-753039404C38}"/>
          </ac:picMkLst>
        </pc:picChg>
      </pc:sldChg>
      <pc:sldChg chg="addSp delSp modSp new mod setBg modClrScheme setClrOvrMap delDesignElem chgLayout">
        <pc:chgData name="MAK XIN RUI GLENDYS" userId="S::23023062@myrp.edu.sg::484ac39d-2dbc-444f-be6c-9d300b4f0865" providerId="AD" clId="Web-{7FE35781-A8F0-4DC9-A7A0-C1CA96D08D92}" dt="2024-05-17T03:25:41.181" v="1337" actId="1076"/>
        <pc:sldMkLst>
          <pc:docMk/>
          <pc:sldMk cId="1045971538" sldId="265"/>
        </pc:sldMkLst>
        <pc:spChg chg="mod ord">
          <ac:chgData name="MAK XIN RUI GLENDYS" userId="S::23023062@myrp.edu.sg::484ac39d-2dbc-444f-be6c-9d300b4f0865" providerId="AD" clId="Web-{7FE35781-A8F0-4DC9-A7A0-C1CA96D08D92}" dt="2024-05-17T03:25:41.181" v="1337" actId="1076"/>
          <ac:spMkLst>
            <pc:docMk/>
            <pc:sldMk cId="1045971538" sldId="265"/>
            <ac:spMk id="2" creationId="{56E22BEF-5DA5-4A9E-ABB4-64FD69773521}"/>
          </ac:spMkLst>
        </pc:spChg>
        <pc:spChg chg="del">
          <ac:chgData name="MAK XIN RUI GLENDYS" userId="S::23023062@myrp.edu.sg::484ac39d-2dbc-444f-be6c-9d300b4f0865" providerId="AD" clId="Web-{7FE35781-A8F0-4DC9-A7A0-C1CA96D08D92}" dt="2024-05-17T02:25:20.674" v="1153"/>
          <ac:spMkLst>
            <pc:docMk/>
            <pc:sldMk cId="1045971538" sldId="265"/>
            <ac:spMk id="3" creationId="{4B89329F-492D-9586-A153-6698185FB8A0}"/>
          </ac:spMkLst>
        </pc:spChg>
        <pc:spChg chg="add del">
          <ac:chgData name="MAK XIN RUI GLENDYS" userId="S::23023062@myrp.edu.sg::484ac39d-2dbc-444f-be6c-9d300b4f0865" providerId="AD" clId="Web-{7FE35781-A8F0-4DC9-A7A0-C1CA96D08D92}" dt="2024-05-17T03:18:08.622" v="1301"/>
          <ac:spMkLst>
            <pc:docMk/>
            <pc:sldMk cId="1045971538" sldId="265"/>
            <ac:spMk id="8" creationId="{71B2258F-86CA-4D4D-8270-BC05FCDEBFB3}"/>
          </ac:spMkLst>
        </pc:spChg>
        <pc:spChg chg="add del mod ord">
          <ac:chgData name="MAK XIN RUI GLENDYS" userId="S::23023062@myrp.edu.sg::484ac39d-2dbc-444f-be6c-9d300b4f0865" providerId="AD" clId="Web-{7FE35781-A8F0-4DC9-A7A0-C1CA96D08D92}" dt="2024-05-17T03:25:23.774" v="1336"/>
          <ac:spMkLst>
            <pc:docMk/>
            <pc:sldMk cId="1045971538" sldId="265"/>
            <ac:spMk id="9" creationId="{8BCDED85-E098-9C4B-C8F7-F85ACEC64947}"/>
          </ac:spMkLst>
        </pc:spChg>
        <pc:spChg chg="add del">
          <ac:chgData name="MAK XIN RUI GLENDYS" userId="S::23023062@myrp.edu.sg::484ac39d-2dbc-444f-be6c-9d300b4f0865" providerId="AD" clId="Web-{7FE35781-A8F0-4DC9-A7A0-C1CA96D08D92}" dt="2024-05-17T03:19:59" v="1311"/>
          <ac:spMkLst>
            <pc:docMk/>
            <pc:sldMk cId="1045971538" sldId="265"/>
            <ac:spMk id="10" creationId="{007891EC-4501-44ED-A8C8-B11B6DB767AB}"/>
          </ac:spMkLst>
        </pc:spChg>
        <pc:spChg chg="add del">
          <ac:chgData name="MAK XIN RUI GLENDYS" userId="S::23023062@myrp.edu.sg::484ac39d-2dbc-444f-be6c-9d300b4f0865" providerId="AD" clId="Web-{7FE35781-A8F0-4DC9-A7A0-C1CA96D08D92}" dt="2024-05-17T03:19:59" v="1311"/>
          <ac:spMkLst>
            <pc:docMk/>
            <pc:sldMk cId="1045971538" sldId="265"/>
            <ac:spMk id="11" creationId="{C1DD1A8A-57D5-4A81-AD04-532B043C5611}"/>
          </ac:spMkLst>
        </pc:spChg>
        <pc:spChg chg="add del">
          <ac:chgData name="MAK XIN RUI GLENDYS" userId="S::23023062@myrp.edu.sg::484ac39d-2dbc-444f-be6c-9d300b4f0865" providerId="AD" clId="Web-{7FE35781-A8F0-4DC9-A7A0-C1CA96D08D92}" dt="2024-05-17T03:24:44.961" v="1326"/>
          <ac:spMkLst>
            <pc:docMk/>
            <pc:sldMk cId="1045971538" sldId="265"/>
            <ac:spMk id="12" creationId="{C1DD1A8A-57D5-4A81-AD04-532B043C5611}"/>
          </ac:spMkLst>
        </pc:spChg>
        <pc:spChg chg="add del">
          <ac:chgData name="MAK XIN RUI GLENDYS" userId="S::23023062@myrp.edu.sg::484ac39d-2dbc-444f-be6c-9d300b4f0865" providerId="AD" clId="Web-{7FE35781-A8F0-4DC9-A7A0-C1CA96D08D92}" dt="2024-05-17T03:24:44.961" v="1326"/>
          <ac:spMkLst>
            <pc:docMk/>
            <pc:sldMk cId="1045971538" sldId="265"/>
            <ac:spMk id="14" creationId="{007891EC-4501-44ED-A8C8-B11B6DB767AB}"/>
          </ac:spMkLst>
        </pc:spChg>
        <pc:picChg chg="add del mod">
          <ac:chgData name="MAK XIN RUI GLENDYS" userId="S::23023062@myrp.edu.sg::484ac39d-2dbc-444f-be6c-9d300b4f0865" providerId="AD" clId="Web-{7FE35781-A8F0-4DC9-A7A0-C1CA96D08D92}" dt="2024-05-17T03:20:01.016" v="1312"/>
          <ac:picMkLst>
            <pc:docMk/>
            <pc:sldMk cId="1045971538" sldId="265"/>
            <ac:picMk id="3" creationId="{1C1EE4C0-1C20-509B-E636-E5DE702F3E2A}"/>
          </ac:picMkLst>
        </pc:picChg>
        <pc:picChg chg="add del mod">
          <ac:chgData name="MAK XIN RUI GLENDYS" userId="S::23023062@myrp.edu.sg::484ac39d-2dbc-444f-be6c-9d300b4f0865" providerId="AD" clId="Web-{7FE35781-A8F0-4DC9-A7A0-C1CA96D08D92}" dt="2024-05-17T03:19:56.109" v="1309"/>
          <ac:picMkLst>
            <pc:docMk/>
            <pc:sldMk cId="1045971538" sldId="265"/>
            <ac:picMk id="4" creationId="{51964159-B776-2BF7-0D4C-FFF290F70FE5}"/>
          </ac:picMkLst>
        </pc:picChg>
        <pc:picChg chg="add del mod">
          <ac:chgData name="MAK XIN RUI GLENDYS" userId="S::23023062@myrp.edu.sg::484ac39d-2dbc-444f-be6c-9d300b4f0865" providerId="AD" clId="Web-{7FE35781-A8F0-4DC9-A7A0-C1CA96D08D92}" dt="2024-05-17T03:20:07.297" v="1314"/>
          <ac:picMkLst>
            <pc:docMk/>
            <pc:sldMk cId="1045971538" sldId="265"/>
            <ac:picMk id="5" creationId="{23F4A04C-FB51-0811-C331-AFBC61736273}"/>
          </ac:picMkLst>
        </pc:picChg>
        <pc:picChg chg="add del mod">
          <ac:chgData name="MAK XIN RUI GLENDYS" userId="S::23023062@myrp.edu.sg::484ac39d-2dbc-444f-be6c-9d300b4f0865" providerId="AD" clId="Web-{7FE35781-A8F0-4DC9-A7A0-C1CA96D08D92}" dt="2024-05-17T03:20:40.236" v="1323"/>
          <ac:picMkLst>
            <pc:docMk/>
            <pc:sldMk cId="1045971538" sldId="265"/>
            <ac:picMk id="6" creationId="{FAA02140-3928-DC36-1921-AA12CD44201E}"/>
          </ac:picMkLst>
        </pc:picChg>
        <pc:picChg chg="add mod">
          <ac:chgData name="MAK XIN RUI GLENDYS" userId="S::23023062@myrp.edu.sg::484ac39d-2dbc-444f-be6c-9d300b4f0865" providerId="AD" clId="Web-{7FE35781-A8F0-4DC9-A7A0-C1CA96D08D92}" dt="2024-05-17T03:24:18.929" v="1325"/>
          <ac:picMkLst>
            <pc:docMk/>
            <pc:sldMk cId="1045971538" sldId="265"/>
            <ac:picMk id="7" creationId="{D3FE3D0F-79B9-7724-F8B6-016CB68E9E0F}"/>
          </ac:picMkLst>
        </pc:picChg>
      </pc:sldChg>
      <pc:sldChg chg="addSp modSp new mod setBg">
        <pc:chgData name="MAK XIN RUI GLENDYS" userId="S::23023062@myrp.edu.sg::484ac39d-2dbc-444f-be6c-9d300b4f0865" providerId="AD" clId="Web-{7FE35781-A8F0-4DC9-A7A0-C1CA96D08D92}" dt="2024-05-17T03:14:06.225" v="1260"/>
        <pc:sldMkLst>
          <pc:docMk/>
          <pc:sldMk cId="2562602477" sldId="266"/>
        </pc:sldMkLst>
        <pc:spChg chg="mod">
          <ac:chgData name="MAK XIN RUI GLENDYS" userId="S::23023062@myrp.edu.sg::484ac39d-2dbc-444f-be6c-9d300b4f0865" providerId="AD" clId="Web-{7FE35781-A8F0-4DC9-A7A0-C1CA96D08D92}" dt="2024-05-17T03:14:06.225" v="1260"/>
          <ac:spMkLst>
            <pc:docMk/>
            <pc:sldMk cId="2562602477" sldId="266"/>
            <ac:spMk id="2" creationId="{B4974190-E787-9940-33C0-7969571BD972}"/>
          </ac:spMkLst>
        </pc:spChg>
        <pc:spChg chg="mod">
          <ac:chgData name="MAK XIN RUI GLENDYS" userId="S::23023062@myrp.edu.sg::484ac39d-2dbc-444f-be6c-9d300b4f0865" providerId="AD" clId="Web-{7FE35781-A8F0-4DC9-A7A0-C1CA96D08D92}" dt="2024-05-17T03:14:06.225" v="1260"/>
          <ac:spMkLst>
            <pc:docMk/>
            <pc:sldMk cId="2562602477" sldId="266"/>
            <ac:spMk id="3" creationId="{4A912C85-5A13-9417-29C7-C4360A7CB091}"/>
          </ac:spMkLst>
        </pc:spChg>
        <pc:spChg chg="add">
          <ac:chgData name="MAK XIN RUI GLENDYS" userId="S::23023062@myrp.edu.sg::484ac39d-2dbc-444f-be6c-9d300b4f0865" providerId="AD" clId="Web-{7FE35781-A8F0-4DC9-A7A0-C1CA96D08D92}" dt="2024-05-17T03:14:06.225" v="1260"/>
          <ac:spMkLst>
            <pc:docMk/>
            <pc:sldMk cId="2562602477" sldId="266"/>
            <ac:spMk id="9" creationId="{D009D6D5-DAC2-4A8B-A17A-E206B9012D09}"/>
          </ac:spMkLst>
        </pc:spChg>
        <pc:picChg chg="add mod">
          <ac:chgData name="MAK XIN RUI GLENDYS" userId="S::23023062@myrp.edu.sg::484ac39d-2dbc-444f-be6c-9d300b4f0865" providerId="AD" clId="Web-{7FE35781-A8F0-4DC9-A7A0-C1CA96D08D92}" dt="2024-05-17T03:14:06.225" v="1260"/>
          <ac:picMkLst>
            <pc:docMk/>
            <pc:sldMk cId="2562602477" sldId="266"/>
            <ac:picMk id="4" creationId="{18FA149A-9652-6FC4-5F99-B6F8BD8E5B66}"/>
          </ac:picMkLst>
        </pc:picChg>
      </pc:sldChg>
    </pc:docChg>
  </pc:docChgLst>
</pc:chgInfo>
</file>

<file path=ppt/media/hdphoto1.wdp>
</file>

<file path=ppt/media/image1.jpeg>
</file>

<file path=ppt/media/image2.jpeg>
</file>

<file path=ppt/media/image3.jpeg>
</file>

<file path=ppt/media/image4.jpeg>
</file>

<file path=ppt/media/image5.jpe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A58D3-1BCE-967D-3B91-CD14739DB7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2EAAAA1E-9F84-3A11-5BCB-3A8FCCEF643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0FC02BC5-9A8D-36DF-67A9-D575C3A2D7A3}"/>
              </a:ext>
            </a:extLst>
          </p:cNvPr>
          <p:cNvSpPr>
            <a:spLocks noGrp="1"/>
          </p:cNvSpPr>
          <p:nvPr>
            <p:ph type="dt" sz="half" idx="10"/>
          </p:nvPr>
        </p:nvSpPr>
        <p:spPr/>
        <p:txBody>
          <a:bodyPr/>
          <a:lstStyle/>
          <a:p>
            <a:fld id="{8830B158-F16F-41B9-9325-83BDA53518FD}" type="datetimeFigureOut">
              <a:rPr lang="en-SG" smtClean="0"/>
              <a:t>19/5/2024</a:t>
            </a:fld>
            <a:endParaRPr lang="en-SG"/>
          </a:p>
        </p:txBody>
      </p:sp>
      <p:sp>
        <p:nvSpPr>
          <p:cNvPr id="5" name="Footer Placeholder 4">
            <a:extLst>
              <a:ext uri="{FF2B5EF4-FFF2-40B4-BE49-F238E27FC236}">
                <a16:creationId xmlns:a16="http://schemas.microsoft.com/office/drawing/2014/main" id="{AE7A823C-0A25-7783-2B00-EF3A7350E96B}"/>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65B2EBF8-434A-1740-B947-99B603893525}"/>
              </a:ext>
            </a:extLst>
          </p:cNvPr>
          <p:cNvSpPr>
            <a:spLocks noGrp="1"/>
          </p:cNvSpPr>
          <p:nvPr>
            <p:ph type="sldNum" sz="quarter" idx="12"/>
          </p:nvPr>
        </p:nvSpPr>
        <p:spPr/>
        <p:txBody>
          <a:bodyPr/>
          <a:lstStyle/>
          <a:p>
            <a:fld id="{F036347A-95B2-4255-8BA0-49067767F8F4}" type="slidenum">
              <a:rPr lang="en-SG" smtClean="0"/>
              <a:t>‹#›</a:t>
            </a:fld>
            <a:endParaRPr lang="en-SG"/>
          </a:p>
        </p:txBody>
      </p:sp>
    </p:spTree>
    <p:extLst>
      <p:ext uri="{BB962C8B-B14F-4D97-AF65-F5344CB8AC3E}">
        <p14:creationId xmlns:p14="http://schemas.microsoft.com/office/powerpoint/2010/main" val="10311185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7F85C-0A74-C491-CA4A-53194B46DCDD}"/>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F84DD0A3-5625-030F-8864-83FA66E2E99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BEEC1DA3-647C-2DB8-3B61-D90C956C2383}"/>
              </a:ext>
            </a:extLst>
          </p:cNvPr>
          <p:cNvSpPr>
            <a:spLocks noGrp="1"/>
          </p:cNvSpPr>
          <p:nvPr>
            <p:ph type="dt" sz="half" idx="10"/>
          </p:nvPr>
        </p:nvSpPr>
        <p:spPr/>
        <p:txBody>
          <a:bodyPr/>
          <a:lstStyle/>
          <a:p>
            <a:fld id="{8830B158-F16F-41B9-9325-83BDA53518FD}" type="datetimeFigureOut">
              <a:rPr lang="en-SG" smtClean="0"/>
              <a:t>19/5/2024</a:t>
            </a:fld>
            <a:endParaRPr lang="en-SG"/>
          </a:p>
        </p:txBody>
      </p:sp>
      <p:sp>
        <p:nvSpPr>
          <p:cNvPr id="5" name="Footer Placeholder 4">
            <a:extLst>
              <a:ext uri="{FF2B5EF4-FFF2-40B4-BE49-F238E27FC236}">
                <a16:creationId xmlns:a16="http://schemas.microsoft.com/office/drawing/2014/main" id="{72E191BB-3B85-791B-6479-2E6FC1533067}"/>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16F4946E-BC1E-3E73-4662-7B286CCEE940}"/>
              </a:ext>
            </a:extLst>
          </p:cNvPr>
          <p:cNvSpPr>
            <a:spLocks noGrp="1"/>
          </p:cNvSpPr>
          <p:nvPr>
            <p:ph type="sldNum" sz="quarter" idx="12"/>
          </p:nvPr>
        </p:nvSpPr>
        <p:spPr/>
        <p:txBody>
          <a:bodyPr/>
          <a:lstStyle/>
          <a:p>
            <a:fld id="{F036347A-95B2-4255-8BA0-49067767F8F4}" type="slidenum">
              <a:rPr lang="en-SG" smtClean="0"/>
              <a:t>‹#›</a:t>
            </a:fld>
            <a:endParaRPr lang="en-SG"/>
          </a:p>
        </p:txBody>
      </p:sp>
    </p:spTree>
    <p:extLst>
      <p:ext uri="{BB962C8B-B14F-4D97-AF65-F5344CB8AC3E}">
        <p14:creationId xmlns:p14="http://schemas.microsoft.com/office/powerpoint/2010/main" val="6748261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2A9D282-0AA1-E271-5EC9-FE2C3DB388F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40606809-B57D-D0BB-FC56-DA38C77D02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AF481154-3E92-2ADD-4EBC-9BE6E1CD4929}"/>
              </a:ext>
            </a:extLst>
          </p:cNvPr>
          <p:cNvSpPr>
            <a:spLocks noGrp="1"/>
          </p:cNvSpPr>
          <p:nvPr>
            <p:ph type="dt" sz="half" idx="10"/>
          </p:nvPr>
        </p:nvSpPr>
        <p:spPr/>
        <p:txBody>
          <a:bodyPr/>
          <a:lstStyle/>
          <a:p>
            <a:fld id="{8830B158-F16F-41B9-9325-83BDA53518FD}" type="datetimeFigureOut">
              <a:rPr lang="en-SG" smtClean="0"/>
              <a:t>19/5/2024</a:t>
            </a:fld>
            <a:endParaRPr lang="en-SG"/>
          </a:p>
        </p:txBody>
      </p:sp>
      <p:sp>
        <p:nvSpPr>
          <p:cNvPr id="5" name="Footer Placeholder 4">
            <a:extLst>
              <a:ext uri="{FF2B5EF4-FFF2-40B4-BE49-F238E27FC236}">
                <a16:creationId xmlns:a16="http://schemas.microsoft.com/office/drawing/2014/main" id="{14CA0798-B7AE-7EF7-7887-63C89658DB71}"/>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59F3DCD0-BC73-54D7-6AFF-A92286CCC35B}"/>
              </a:ext>
            </a:extLst>
          </p:cNvPr>
          <p:cNvSpPr>
            <a:spLocks noGrp="1"/>
          </p:cNvSpPr>
          <p:nvPr>
            <p:ph type="sldNum" sz="quarter" idx="12"/>
          </p:nvPr>
        </p:nvSpPr>
        <p:spPr/>
        <p:txBody>
          <a:bodyPr/>
          <a:lstStyle/>
          <a:p>
            <a:fld id="{F036347A-95B2-4255-8BA0-49067767F8F4}" type="slidenum">
              <a:rPr lang="en-SG" smtClean="0"/>
              <a:t>‹#›</a:t>
            </a:fld>
            <a:endParaRPr lang="en-SG"/>
          </a:p>
        </p:txBody>
      </p:sp>
    </p:spTree>
    <p:extLst>
      <p:ext uri="{BB962C8B-B14F-4D97-AF65-F5344CB8AC3E}">
        <p14:creationId xmlns:p14="http://schemas.microsoft.com/office/powerpoint/2010/main" val="19004879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58B37-8A0C-A6CE-C151-3A1E6CAF5927}"/>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451DF5EF-DF68-024E-0960-8A463B0DC98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74477741-3078-5AF9-E4C8-258A3620294D}"/>
              </a:ext>
            </a:extLst>
          </p:cNvPr>
          <p:cNvSpPr>
            <a:spLocks noGrp="1"/>
          </p:cNvSpPr>
          <p:nvPr>
            <p:ph type="dt" sz="half" idx="10"/>
          </p:nvPr>
        </p:nvSpPr>
        <p:spPr/>
        <p:txBody>
          <a:bodyPr/>
          <a:lstStyle/>
          <a:p>
            <a:fld id="{8830B158-F16F-41B9-9325-83BDA53518FD}" type="datetimeFigureOut">
              <a:rPr lang="en-SG" smtClean="0"/>
              <a:t>19/5/2024</a:t>
            </a:fld>
            <a:endParaRPr lang="en-SG"/>
          </a:p>
        </p:txBody>
      </p:sp>
      <p:sp>
        <p:nvSpPr>
          <p:cNvPr id="5" name="Footer Placeholder 4">
            <a:extLst>
              <a:ext uri="{FF2B5EF4-FFF2-40B4-BE49-F238E27FC236}">
                <a16:creationId xmlns:a16="http://schemas.microsoft.com/office/drawing/2014/main" id="{1DA26CCB-DF02-6843-0527-7AD592DA5FC0}"/>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F023335E-317C-4BB1-E87A-BD005B46B32D}"/>
              </a:ext>
            </a:extLst>
          </p:cNvPr>
          <p:cNvSpPr>
            <a:spLocks noGrp="1"/>
          </p:cNvSpPr>
          <p:nvPr>
            <p:ph type="sldNum" sz="quarter" idx="12"/>
          </p:nvPr>
        </p:nvSpPr>
        <p:spPr/>
        <p:txBody>
          <a:bodyPr/>
          <a:lstStyle/>
          <a:p>
            <a:fld id="{F036347A-95B2-4255-8BA0-49067767F8F4}" type="slidenum">
              <a:rPr lang="en-SG" smtClean="0"/>
              <a:t>‹#›</a:t>
            </a:fld>
            <a:endParaRPr lang="en-SG"/>
          </a:p>
        </p:txBody>
      </p:sp>
    </p:spTree>
    <p:extLst>
      <p:ext uri="{BB962C8B-B14F-4D97-AF65-F5344CB8AC3E}">
        <p14:creationId xmlns:p14="http://schemas.microsoft.com/office/powerpoint/2010/main" val="32888957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C2F3B-754C-725C-4A21-98FE882F380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069FC649-4D51-CEB8-E94A-53B976C016C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59E774-B987-9804-7DB4-A1C1CBDE988A}"/>
              </a:ext>
            </a:extLst>
          </p:cNvPr>
          <p:cNvSpPr>
            <a:spLocks noGrp="1"/>
          </p:cNvSpPr>
          <p:nvPr>
            <p:ph type="dt" sz="half" idx="10"/>
          </p:nvPr>
        </p:nvSpPr>
        <p:spPr/>
        <p:txBody>
          <a:bodyPr/>
          <a:lstStyle/>
          <a:p>
            <a:fld id="{8830B158-F16F-41B9-9325-83BDA53518FD}" type="datetimeFigureOut">
              <a:rPr lang="en-SG" smtClean="0"/>
              <a:t>19/5/2024</a:t>
            </a:fld>
            <a:endParaRPr lang="en-SG"/>
          </a:p>
        </p:txBody>
      </p:sp>
      <p:sp>
        <p:nvSpPr>
          <p:cNvPr id="5" name="Footer Placeholder 4">
            <a:extLst>
              <a:ext uri="{FF2B5EF4-FFF2-40B4-BE49-F238E27FC236}">
                <a16:creationId xmlns:a16="http://schemas.microsoft.com/office/drawing/2014/main" id="{2CEAC687-02DA-1176-9F2D-6CEEF7CBBB5C}"/>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DF605672-B0F4-A25C-0663-17F3583A7241}"/>
              </a:ext>
            </a:extLst>
          </p:cNvPr>
          <p:cNvSpPr>
            <a:spLocks noGrp="1"/>
          </p:cNvSpPr>
          <p:nvPr>
            <p:ph type="sldNum" sz="quarter" idx="12"/>
          </p:nvPr>
        </p:nvSpPr>
        <p:spPr/>
        <p:txBody>
          <a:bodyPr/>
          <a:lstStyle/>
          <a:p>
            <a:fld id="{F036347A-95B2-4255-8BA0-49067767F8F4}" type="slidenum">
              <a:rPr lang="en-SG" smtClean="0"/>
              <a:t>‹#›</a:t>
            </a:fld>
            <a:endParaRPr lang="en-SG"/>
          </a:p>
        </p:txBody>
      </p:sp>
    </p:spTree>
    <p:extLst>
      <p:ext uri="{BB962C8B-B14F-4D97-AF65-F5344CB8AC3E}">
        <p14:creationId xmlns:p14="http://schemas.microsoft.com/office/powerpoint/2010/main" val="26936901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2AC84-5BBD-3EE5-612F-922392A77A96}"/>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86E8A483-D0BE-49EA-3228-DF11D549DCB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2810D3F3-636D-45F0-0F6C-171B972E66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8AC5D5A6-0A37-415E-A535-32837050C0D7}"/>
              </a:ext>
            </a:extLst>
          </p:cNvPr>
          <p:cNvSpPr>
            <a:spLocks noGrp="1"/>
          </p:cNvSpPr>
          <p:nvPr>
            <p:ph type="dt" sz="half" idx="10"/>
          </p:nvPr>
        </p:nvSpPr>
        <p:spPr/>
        <p:txBody>
          <a:bodyPr/>
          <a:lstStyle/>
          <a:p>
            <a:fld id="{8830B158-F16F-41B9-9325-83BDA53518FD}" type="datetimeFigureOut">
              <a:rPr lang="en-SG" smtClean="0"/>
              <a:t>19/5/2024</a:t>
            </a:fld>
            <a:endParaRPr lang="en-SG"/>
          </a:p>
        </p:txBody>
      </p:sp>
      <p:sp>
        <p:nvSpPr>
          <p:cNvPr id="6" name="Footer Placeholder 5">
            <a:extLst>
              <a:ext uri="{FF2B5EF4-FFF2-40B4-BE49-F238E27FC236}">
                <a16:creationId xmlns:a16="http://schemas.microsoft.com/office/drawing/2014/main" id="{E8862845-1BE5-E04B-037C-960FCE300BC4}"/>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ECAC4640-BA81-1CB4-FBA9-D8B65A673B2C}"/>
              </a:ext>
            </a:extLst>
          </p:cNvPr>
          <p:cNvSpPr>
            <a:spLocks noGrp="1"/>
          </p:cNvSpPr>
          <p:nvPr>
            <p:ph type="sldNum" sz="quarter" idx="12"/>
          </p:nvPr>
        </p:nvSpPr>
        <p:spPr/>
        <p:txBody>
          <a:bodyPr/>
          <a:lstStyle/>
          <a:p>
            <a:fld id="{F036347A-95B2-4255-8BA0-49067767F8F4}" type="slidenum">
              <a:rPr lang="en-SG" smtClean="0"/>
              <a:t>‹#›</a:t>
            </a:fld>
            <a:endParaRPr lang="en-SG"/>
          </a:p>
        </p:txBody>
      </p:sp>
    </p:spTree>
    <p:extLst>
      <p:ext uri="{BB962C8B-B14F-4D97-AF65-F5344CB8AC3E}">
        <p14:creationId xmlns:p14="http://schemas.microsoft.com/office/powerpoint/2010/main" val="3882033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17086-238E-0B69-0D0F-D5E7E3EAD1B5}"/>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53269B37-5BD0-F967-A8A1-275FF084833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609633-D1DB-B8C3-43FC-6EC102E402C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C93D6C01-1568-171F-2434-FF87D9B7AD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FADE656-6F70-488A-7541-BDD5F0BBDD0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297B8FE4-9126-5D49-781C-8C9A1A57F71F}"/>
              </a:ext>
            </a:extLst>
          </p:cNvPr>
          <p:cNvSpPr>
            <a:spLocks noGrp="1"/>
          </p:cNvSpPr>
          <p:nvPr>
            <p:ph type="dt" sz="half" idx="10"/>
          </p:nvPr>
        </p:nvSpPr>
        <p:spPr/>
        <p:txBody>
          <a:bodyPr/>
          <a:lstStyle/>
          <a:p>
            <a:fld id="{8830B158-F16F-41B9-9325-83BDA53518FD}" type="datetimeFigureOut">
              <a:rPr lang="en-SG" smtClean="0"/>
              <a:t>19/5/2024</a:t>
            </a:fld>
            <a:endParaRPr lang="en-SG"/>
          </a:p>
        </p:txBody>
      </p:sp>
      <p:sp>
        <p:nvSpPr>
          <p:cNvPr id="8" name="Footer Placeholder 7">
            <a:extLst>
              <a:ext uri="{FF2B5EF4-FFF2-40B4-BE49-F238E27FC236}">
                <a16:creationId xmlns:a16="http://schemas.microsoft.com/office/drawing/2014/main" id="{4419DEDA-5085-CA40-B804-B6D0A35E2196}"/>
              </a:ext>
            </a:extLst>
          </p:cNvPr>
          <p:cNvSpPr>
            <a:spLocks noGrp="1"/>
          </p:cNvSpPr>
          <p:nvPr>
            <p:ph type="ftr" sz="quarter" idx="11"/>
          </p:nvPr>
        </p:nvSpPr>
        <p:spPr/>
        <p:txBody>
          <a:bodyPr/>
          <a:lstStyle/>
          <a:p>
            <a:endParaRPr lang="en-SG"/>
          </a:p>
        </p:txBody>
      </p:sp>
      <p:sp>
        <p:nvSpPr>
          <p:cNvPr id="9" name="Slide Number Placeholder 8">
            <a:extLst>
              <a:ext uri="{FF2B5EF4-FFF2-40B4-BE49-F238E27FC236}">
                <a16:creationId xmlns:a16="http://schemas.microsoft.com/office/drawing/2014/main" id="{7F827021-E846-51FB-1AF5-AEA617139A3E}"/>
              </a:ext>
            </a:extLst>
          </p:cNvPr>
          <p:cNvSpPr>
            <a:spLocks noGrp="1"/>
          </p:cNvSpPr>
          <p:nvPr>
            <p:ph type="sldNum" sz="quarter" idx="12"/>
          </p:nvPr>
        </p:nvSpPr>
        <p:spPr/>
        <p:txBody>
          <a:bodyPr/>
          <a:lstStyle/>
          <a:p>
            <a:fld id="{F036347A-95B2-4255-8BA0-49067767F8F4}" type="slidenum">
              <a:rPr lang="en-SG" smtClean="0"/>
              <a:t>‹#›</a:t>
            </a:fld>
            <a:endParaRPr lang="en-SG"/>
          </a:p>
        </p:txBody>
      </p:sp>
    </p:spTree>
    <p:extLst>
      <p:ext uri="{BB962C8B-B14F-4D97-AF65-F5344CB8AC3E}">
        <p14:creationId xmlns:p14="http://schemas.microsoft.com/office/powerpoint/2010/main" val="18789260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13545-A71A-0E40-2EFF-E22D3F6CCD0F}"/>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28D57BC3-392C-474B-9AE7-0C29F529E80F}"/>
              </a:ext>
            </a:extLst>
          </p:cNvPr>
          <p:cNvSpPr>
            <a:spLocks noGrp="1"/>
          </p:cNvSpPr>
          <p:nvPr>
            <p:ph type="dt" sz="half" idx="10"/>
          </p:nvPr>
        </p:nvSpPr>
        <p:spPr/>
        <p:txBody>
          <a:bodyPr/>
          <a:lstStyle/>
          <a:p>
            <a:fld id="{8830B158-F16F-41B9-9325-83BDA53518FD}" type="datetimeFigureOut">
              <a:rPr lang="en-SG" smtClean="0"/>
              <a:t>19/5/2024</a:t>
            </a:fld>
            <a:endParaRPr lang="en-SG"/>
          </a:p>
        </p:txBody>
      </p:sp>
      <p:sp>
        <p:nvSpPr>
          <p:cNvPr id="4" name="Footer Placeholder 3">
            <a:extLst>
              <a:ext uri="{FF2B5EF4-FFF2-40B4-BE49-F238E27FC236}">
                <a16:creationId xmlns:a16="http://schemas.microsoft.com/office/drawing/2014/main" id="{CB0B401A-37B8-F526-6092-D194958007F9}"/>
              </a:ext>
            </a:extLst>
          </p:cNvPr>
          <p:cNvSpPr>
            <a:spLocks noGrp="1"/>
          </p:cNvSpPr>
          <p:nvPr>
            <p:ph type="ftr" sz="quarter" idx="11"/>
          </p:nvPr>
        </p:nvSpPr>
        <p:spPr/>
        <p:txBody>
          <a:bodyPr/>
          <a:lstStyle/>
          <a:p>
            <a:endParaRPr lang="en-SG"/>
          </a:p>
        </p:txBody>
      </p:sp>
      <p:sp>
        <p:nvSpPr>
          <p:cNvPr id="5" name="Slide Number Placeholder 4">
            <a:extLst>
              <a:ext uri="{FF2B5EF4-FFF2-40B4-BE49-F238E27FC236}">
                <a16:creationId xmlns:a16="http://schemas.microsoft.com/office/drawing/2014/main" id="{520DD572-BF87-907E-B239-D6B2EFC48A93}"/>
              </a:ext>
            </a:extLst>
          </p:cNvPr>
          <p:cNvSpPr>
            <a:spLocks noGrp="1"/>
          </p:cNvSpPr>
          <p:nvPr>
            <p:ph type="sldNum" sz="quarter" idx="12"/>
          </p:nvPr>
        </p:nvSpPr>
        <p:spPr/>
        <p:txBody>
          <a:bodyPr/>
          <a:lstStyle/>
          <a:p>
            <a:fld id="{F036347A-95B2-4255-8BA0-49067767F8F4}" type="slidenum">
              <a:rPr lang="en-SG" smtClean="0"/>
              <a:t>‹#›</a:t>
            </a:fld>
            <a:endParaRPr lang="en-SG"/>
          </a:p>
        </p:txBody>
      </p:sp>
    </p:spTree>
    <p:extLst>
      <p:ext uri="{BB962C8B-B14F-4D97-AF65-F5344CB8AC3E}">
        <p14:creationId xmlns:p14="http://schemas.microsoft.com/office/powerpoint/2010/main" val="2203117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1AC054-1F1B-5844-E249-85A728F409C0}"/>
              </a:ext>
            </a:extLst>
          </p:cNvPr>
          <p:cNvSpPr>
            <a:spLocks noGrp="1"/>
          </p:cNvSpPr>
          <p:nvPr>
            <p:ph type="dt" sz="half" idx="10"/>
          </p:nvPr>
        </p:nvSpPr>
        <p:spPr/>
        <p:txBody>
          <a:bodyPr/>
          <a:lstStyle/>
          <a:p>
            <a:fld id="{8830B158-F16F-41B9-9325-83BDA53518FD}" type="datetimeFigureOut">
              <a:rPr lang="en-SG" smtClean="0"/>
              <a:t>19/5/2024</a:t>
            </a:fld>
            <a:endParaRPr lang="en-SG"/>
          </a:p>
        </p:txBody>
      </p:sp>
      <p:sp>
        <p:nvSpPr>
          <p:cNvPr id="3" name="Footer Placeholder 2">
            <a:extLst>
              <a:ext uri="{FF2B5EF4-FFF2-40B4-BE49-F238E27FC236}">
                <a16:creationId xmlns:a16="http://schemas.microsoft.com/office/drawing/2014/main" id="{32E2A4B7-1E10-3D25-657D-D459BC346425}"/>
              </a:ext>
            </a:extLst>
          </p:cNvPr>
          <p:cNvSpPr>
            <a:spLocks noGrp="1"/>
          </p:cNvSpPr>
          <p:nvPr>
            <p:ph type="ftr" sz="quarter" idx="11"/>
          </p:nvPr>
        </p:nvSpPr>
        <p:spPr/>
        <p:txBody>
          <a:bodyPr/>
          <a:lstStyle/>
          <a:p>
            <a:endParaRPr lang="en-SG"/>
          </a:p>
        </p:txBody>
      </p:sp>
      <p:sp>
        <p:nvSpPr>
          <p:cNvPr id="4" name="Slide Number Placeholder 3">
            <a:extLst>
              <a:ext uri="{FF2B5EF4-FFF2-40B4-BE49-F238E27FC236}">
                <a16:creationId xmlns:a16="http://schemas.microsoft.com/office/drawing/2014/main" id="{A894FADB-90C2-555E-FFB7-058100A838D3}"/>
              </a:ext>
            </a:extLst>
          </p:cNvPr>
          <p:cNvSpPr>
            <a:spLocks noGrp="1"/>
          </p:cNvSpPr>
          <p:nvPr>
            <p:ph type="sldNum" sz="quarter" idx="12"/>
          </p:nvPr>
        </p:nvSpPr>
        <p:spPr/>
        <p:txBody>
          <a:bodyPr/>
          <a:lstStyle/>
          <a:p>
            <a:fld id="{F036347A-95B2-4255-8BA0-49067767F8F4}" type="slidenum">
              <a:rPr lang="en-SG" smtClean="0"/>
              <a:t>‹#›</a:t>
            </a:fld>
            <a:endParaRPr lang="en-SG"/>
          </a:p>
        </p:txBody>
      </p:sp>
    </p:spTree>
    <p:extLst>
      <p:ext uri="{BB962C8B-B14F-4D97-AF65-F5344CB8AC3E}">
        <p14:creationId xmlns:p14="http://schemas.microsoft.com/office/powerpoint/2010/main" val="42734309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973A0-458F-9C62-4EF4-CA23E7F67E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A4E03BB5-0F3D-FD8F-F440-DB01A47453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A79CBE25-04E2-D407-3370-3757B7BC55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92F553-7894-84A3-23E9-0B8324C1323D}"/>
              </a:ext>
            </a:extLst>
          </p:cNvPr>
          <p:cNvSpPr>
            <a:spLocks noGrp="1"/>
          </p:cNvSpPr>
          <p:nvPr>
            <p:ph type="dt" sz="half" idx="10"/>
          </p:nvPr>
        </p:nvSpPr>
        <p:spPr/>
        <p:txBody>
          <a:bodyPr/>
          <a:lstStyle/>
          <a:p>
            <a:fld id="{8830B158-F16F-41B9-9325-83BDA53518FD}" type="datetimeFigureOut">
              <a:rPr lang="en-SG" smtClean="0"/>
              <a:t>19/5/2024</a:t>
            </a:fld>
            <a:endParaRPr lang="en-SG"/>
          </a:p>
        </p:txBody>
      </p:sp>
      <p:sp>
        <p:nvSpPr>
          <p:cNvPr id="6" name="Footer Placeholder 5">
            <a:extLst>
              <a:ext uri="{FF2B5EF4-FFF2-40B4-BE49-F238E27FC236}">
                <a16:creationId xmlns:a16="http://schemas.microsoft.com/office/drawing/2014/main" id="{6D323DF5-F51A-2038-59F4-5926BC612411}"/>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E23F65EC-E88B-7FF3-4314-F427D4D01F58}"/>
              </a:ext>
            </a:extLst>
          </p:cNvPr>
          <p:cNvSpPr>
            <a:spLocks noGrp="1"/>
          </p:cNvSpPr>
          <p:nvPr>
            <p:ph type="sldNum" sz="quarter" idx="12"/>
          </p:nvPr>
        </p:nvSpPr>
        <p:spPr/>
        <p:txBody>
          <a:bodyPr/>
          <a:lstStyle/>
          <a:p>
            <a:fld id="{F036347A-95B2-4255-8BA0-49067767F8F4}" type="slidenum">
              <a:rPr lang="en-SG" smtClean="0"/>
              <a:t>‹#›</a:t>
            </a:fld>
            <a:endParaRPr lang="en-SG"/>
          </a:p>
        </p:txBody>
      </p:sp>
    </p:spTree>
    <p:extLst>
      <p:ext uri="{BB962C8B-B14F-4D97-AF65-F5344CB8AC3E}">
        <p14:creationId xmlns:p14="http://schemas.microsoft.com/office/powerpoint/2010/main" val="5718168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55BA0-B8BD-61AB-4249-56F52755A9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D2C30D08-1D3B-2A42-3EE4-EAECC759E8F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54BA0F28-2CAD-A204-2F5A-F66A42C709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8B9F15-9B75-C0DF-3CD4-8D01212CA4EE}"/>
              </a:ext>
            </a:extLst>
          </p:cNvPr>
          <p:cNvSpPr>
            <a:spLocks noGrp="1"/>
          </p:cNvSpPr>
          <p:nvPr>
            <p:ph type="dt" sz="half" idx="10"/>
          </p:nvPr>
        </p:nvSpPr>
        <p:spPr/>
        <p:txBody>
          <a:bodyPr/>
          <a:lstStyle/>
          <a:p>
            <a:fld id="{8830B158-F16F-41B9-9325-83BDA53518FD}" type="datetimeFigureOut">
              <a:rPr lang="en-SG" smtClean="0"/>
              <a:t>19/5/2024</a:t>
            </a:fld>
            <a:endParaRPr lang="en-SG"/>
          </a:p>
        </p:txBody>
      </p:sp>
      <p:sp>
        <p:nvSpPr>
          <p:cNvPr id="6" name="Footer Placeholder 5">
            <a:extLst>
              <a:ext uri="{FF2B5EF4-FFF2-40B4-BE49-F238E27FC236}">
                <a16:creationId xmlns:a16="http://schemas.microsoft.com/office/drawing/2014/main" id="{4E077EC1-3542-9CFF-4174-64744E6394D8}"/>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8D41E449-4FAB-A52A-37D3-42CF53DA4004}"/>
              </a:ext>
            </a:extLst>
          </p:cNvPr>
          <p:cNvSpPr>
            <a:spLocks noGrp="1"/>
          </p:cNvSpPr>
          <p:nvPr>
            <p:ph type="sldNum" sz="quarter" idx="12"/>
          </p:nvPr>
        </p:nvSpPr>
        <p:spPr/>
        <p:txBody>
          <a:bodyPr/>
          <a:lstStyle/>
          <a:p>
            <a:fld id="{F036347A-95B2-4255-8BA0-49067767F8F4}" type="slidenum">
              <a:rPr lang="en-SG" smtClean="0"/>
              <a:t>‹#›</a:t>
            </a:fld>
            <a:endParaRPr lang="en-SG"/>
          </a:p>
        </p:txBody>
      </p:sp>
    </p:spTree>
    <p:extLst>
      <p:ext uri="{BB962C8B-B14F-4D97-AF65-F5344CB8AC3E}">
        <p14:creationId xmlns:p14="http://schemas.microsoft.com/office/powerpoint/2010/main" val="11720930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60F18A5-0EDA-8CC3-0535-AE600AF9253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30D6ECCE-1027-4387-01D0-9FA295E0944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65321089-C790-1CF3-8A27-7B444AF129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30B158-F16F-41B9-9325-83BDA53518FD}" type="datetimeFigureOut">
              <a:rPr lang="en-SG" smtClean="0"/>
              <a:t>19/5/2024</a:t>
            </a:fld>
            <a:endParaRPr lang="en-SG"/>
          </a:p>
        </p:txBody>
      </p:sp>
      <p:sp>
        <p:nvSpPr>
          <p:cNvPr id="5" name="Footer Placeholder 4">
            <a:extLst>
              <a:ext uri="{FF2B5EF4-FFF2-40B4-BE49-F238E27FC236}">
                <a16:creationId xmlns:a16="http://schemas.microsoft.com/office/drawing/2014/main" id="{A4B8871F-1EE2-4BF7-5272-11203F145C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G"/>
          </a:p>
        </p:txBody>
      </p:sp>
      <p:sp>
        <p:nvSpPr>
          <p:cNvPr id="6" name="Slide Number Placeholder 5">
            <a:extLst>
              <a:ext uri="{FF2B5EF4-FFF2-40B4-BE49-F238E27FC236}">
                <a16:creationId xmlns:a16="http://schemas.microsoft.com/office/drawing/2014/main" id="{44F67F43-39CE-649B-81FE-19C1C0A299E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36347A-95B2-4255-8BA0-49067767F8F4}" type="slidenum">
              <a:rPr lang="en-SG" smtClean="0"/>
              <a:t>‹#›</a:t>
            </a:fld>
            <a:endParaRPr lang="en-SG"/>
          </a:p>
        </p:txBody>
      </p:sp>
    </p:spTree>
    <p:extLst>
      <p:ext uri="{BB962C8B-B14F-4D97-AF65-F5344CB8AC3E}">
        <p14:creationId xmlns:p14="http://schemas.microsoft.com/office/powerpoint/2010/main" val="35094260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ystical gothic mirror, dark gloomy background with fantasy mirror,  reflection of darkness, dark forest. AI Stock Illustration | Adobe Stock">
            <a:extLst>
              <a:ext uri="{FF2B5EF4-FFF2-40B4-BE49-F238E27FC236}">
                <a16:creationId xmlns:a16="http://schemas.microsoft.com/office/drawing/2014/main" id="{C7D6C2FC-2AF6-F3D4-763B-0DF66AA368A3}"/>
              </a:ext>
            </a:extLst>
          </p:cNvPr>
          <p:cNvPicPr>
            <a:picLocks noChangeAspect="1"/>
          </p:cNvPicPr>
          <p:nvPr/>
        </p:nvPicPr>
        <p:blipFill rotWithShape="1">
          <a:blip r:embed="rId2">
            <a:alphaModFix amt="50000"/>
          </a:blip>
          <a:srcRect t="15730"/>
          <a:stretch/>
        </p:blipFill>
        <p:spPr>
          <a:xfrm>
            <a:off x="20" y="1"/>
            <a:ext cx="12191980" cy="6857999"/>
          </a:xfrm>
          <a:prstGeom prst="rect">
            <a:avLst/>
          </a:prstGeom>
        </p:spPr>
      </p:pic>
      <p:sp>
        <p:nvSpPr>
          <p:cNvPr id="2" name="Title 1">
            <a:extLst>
              <a:ext uri="{FF2B5EF4-FFF2-40B4-BE49-F238E27FC236}">
                <a16:creationId xmlns:a16="http://schemas.microsoft.com/office/drawing/2014/main" id="{CA5E2206-2E08-28DC-3603-633863E4F0FA}"/>
              </a:ext>
            </a:extLst>
          </p:cNvPr>
          <p:cNvSpPr>
            <a:spLocks noGrp="1"/>
          </p:cNvSpPr>
          <p:nvPr>
            <p:ph type="ctrTitle"/>
          </p:nvPr>
        </p:nvSpPr>
        <p:spPr>
          <a:xfrm>
            <a:off x="1524000" y="1122362"/>
            <a:ext cx="9144000" cy="2900518"/>
          </a:xfrm>
        </p:spPr>
        <p:txBody>
          <a:bodyPr>
            <a:normAutofit/>
          </a:bodyPr>
          <a:lstStyle/>
          <a:p>
            <a:r>
              <a:rPr lang="en-US">
                <a:solidFill>
                  <a:srgbClr val="FFFFFF"/>
                </a:solidFill>
                <a:latin typeface="adelia"/>
              </a:rPr>
              <a:t>CAG 5</a:t>
            </a:r>
            <a:endParaRPr lang="en-SG">
              <a:solidFill>
                <a:srgbClr val="FFFFFF"/>
              </a:solidFill>
              <a:latin typeface="adelia"/>
            </a:endParaRPr>
          </a:p>
        </p:txBody>
      </p:sp>
      <p:sp>
        <p:nvSpPr>
          <p:cNvPr id="3" name="Subtitle 2">
            <a:extLst>
              <a:ext uri="{FF2B5EF4-FFF2-40B4-BE49-F238E27FC236}">
                <a16:creationId xmlns:a16="http://schemas.microsoft.com/office/drawing/2014/main" id="{4FEEBF9E-94F8-7440-B7EB-F340EB940104}"/>
              </a:ext>
            </a:extLst>
          </p:cNvPr>
          <p:cNvSpPr>
            <a:spLocks noGrp="1"/>
          </p:cNvSpPr>
          <p:nvPr>
            <p:ph type="subTitle" idx="1"/>
          </p:nvPr>
        </p:nvSpPr>
        <p:spPr>
          <a:xfrm>
            <a:off x="1524000" y="4159404"/>
            <a:ext cx="9144000" cy="1098395"/>
          </a:xfrm>
        </p:spPr>
        <p:txBody>
          <a:bodyPr vert="horz" lIns="91440" tIns="45720" rIns="91440" bIns="45720" rtlCol="0">
            <a:normAutofit/>
          </a:bodyPr>
          <a:lstStyle/>
          <a:p>
            <a:endParaRPr lang="en-US" sz="1700">
              <a:solidFill>
                <a:srgbClr val="FFFFFF"/>
              </a:solidFill>
              <a:ea typeface="Calibri"/>
              <a:cs typeface="Calibri"/>
            </a:endParaRPr>
          </a:p>
          <a:p>
            <a:endParaRPr lang="en-US" sz="1700">
              <a:solidFill>
                <a:srgbClr val="FFFFFF"/>
              </a:solidFill>
              <a:ea typeface="Calibri"/>
              <a:cs typeface="Calibri"/>
            </a:endParaRPr>
          </a:p>
          <a:p>
            <a:r>
              <a:rPr lang="en-US" sz="1700">
                <a:solidFill>
                  <a:srgbClr val="FFFFFF"/>
                </a:solidFill>
                <a:latin typeface="Info Story"/>
                <a:cs typeface="Dreaming Outloud Pro"/>
              </a:rPr>
              <a:t>By : Glendys</a:t>
            </a:r>
            <a:endParaRPr lang="en-SG" sz="1700">
              <a:solidFill>
                <a:srgbClr val="FFFFFF"/>
              </a:solidFill>
              <a:latin typeface="Info Story"/>
              <a:cs typeface="Dreaming Outloud Pro"/>
            </a:endParaRPr>
          </a:p>
        </p:txBody>
      </p:sp>
    </p:spTree>
    <p:extLst>
      <p:ext uri="{BB962C8B-B14F-4D97-AF65-F5344CB8AC3E}">
        <p14:creationId xmlns:p14="http://schemas.microsoft.com/office/powerpoint/2010/main" val="424292648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27BEFB-C604-47DC-FCC0-308B48201C33}"/>
              </a:ext>
            </a:extLst>
          </p:cNvPr>
          <p:cNvSpPr>
            <a:spLocks noGrp="1"/>
          </p:cNvSpPr>
          <p:nvPr>
            <p:ph type="title"/>
          </p:nvPr>
        </p:nvSpPr>
        <p:spPr>
          <a:xfrm>
            <a:off x="838201" y="365125"/>
            <a:ext cx="5251316" cy="1807305"/>
          </a:xfrm>
        </p:spPr>
        <p:txBody>
          <a:bodyPr>
            <a:normAutofit/>
          </a:bodyPr>
          <a:lstStyle/>
          <a:p>
            <a:r>
              <a:rPr lang="en-US" sz="4100" b="1" dirty="0">
                <a:latin typeface="Fave Script Bold Pro"/>
                <a:ea typeface="Calibri Light"/>
                <a:cs typeface="Calibri Light"/>
              </a:rPr>
              <a:t>The Problem Faced by People that I Have Chosen to Address</a:t>
            </a:r>
            <a:endParaRPr lang="en-US" b="1" dirty="0">
              <a:latin typeface="Fave Script Bold Pro"/>
            </a:endParaRPr>
          </a:p>
        </p:txBody>
      </p:sp>
      <p:sp>
        <p:nvSpPr>
          <p:cNvPr id="3" name="Content Placeholder 2">
            <a:extLst>
              <a:ext uri="{FF2B5EF4-FFF2-40B4-BE49-F238E27FC236}">
                <a16:creationId xmlns:a16="http://schemas.microsoft.com/office/drawing/2014/main" id="{CA3B899C-B7B6-B7CC-0AAE-12AC998BFAFF}"/>
              </a:ext>
            </a:extLst>
          </p:cNvPr>
          <p:cNvSpPr>
            <a:spLocks noGrp="1"/>
          </p:cNvSpPr>
          <p:nvPr>
            <p:ph idx="1"/>
          </p:nvPr>
        </p:nvSpPr>
        <p:spPr>
          <a:xfrm>
            <a:off x="838200" y="2333297"/>
            <a:ext cx="4619621" cy="3843666"/>
          </a:xfrm>
        </p:spPr>
        <p:txBody>
          <a:bodyPr vert="horz" lIns="91440" tIns="45720" rIns="91440" bIns="45720" rtlCol="0" anchor="t">
            <a:normAutofit/>
          </a:bodyPr>
          <a:lstStyle/>
          <a:p>
            <a:r>
              <a:rPr lang="en-US" sz="2000" dirty="0">
                <a:latin typeface="Info Story"/>
                <a:ea typeface="Calibri"/>
                <a:cs typeface="Calibri"/>
              </a:rPr>
              <a:t>Enhancing Financial Inclusion through FinTech</a:t>
            </a:r>
          </a:p>
          <a:p>
            <a:pPr lvl="1"/>
            <a:r>
              <a:rPr lang="en-US" sz="2000" dirty="0">
                <a:latin typeface="Info Story"/>
                <a:ea typeface="Calibri"/>
                <a:cs typeface="Calibri"/>
              </a:rPr>
              <a:t>Addressing the Needs of the Unbanked and Underbanked</a:t>
            </a:r>
            <a:endParaRPr lang="en-US" dirty="0"/>
          </a:p>
          <a:p>
            <a:endParaRPr lang="en-US" sz="2000">
              <a:ea typeface="Calibri"/>
              <a:cs typeface="Calibri"/>
            </a:endParaRPr>
          </a:p>
        </p:txBody>
      </p:sp>
      <p:pic>
        <p:nvPicPr>
          <p:cNvPr id="4" name="Picture 3" descr="Falling deck of cards">
            <a:extLst>
              <a:ext uri="{FF2B5EF4-FFF2-40B4-BE49-F238E27FC236}">
                <a16:creationId xmlns:a16="http://schemas.microsoft.com/office/drawing/2014/main" id="{C503DF51-C05A-88C5-E849-41A05C312F9D}"/>
              </a:ext>
            </a:extLst>
          </p:cNvPr>
          <p:cNvPicPr>
            <a:picLocks noChangeAspect="1"/>
          </p:cNvPicPr>
          <p:nvPr/>
        </p:nvPicPr>
        <p:blipFill rotWithShape="1">
          <a:blip r:embed="rId2"/>
          <a:srcRect l="885" r="10168"/>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9265051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420E9B-1F70-2D7D-3503-ED4F0D4C5633}"/>
              </a:ext>
            </a:extLst>
          </p:cNvPr>
          <p:cNvSpPr>
            <a:spLocks noGrp="1"/>
          </p:cNvSpPr>
          <p:nvPr>
            <p:ph type="title"/>
          </p:nvPr>
        </p:nvSpPr>
        <p:spPr>
          <a:xfrm>
            <a:off x="838201" y="365125"/>
            <a:ext cx="5251316" cy="1807305"/>
          </a:xfrm>
        </p:spPr>
        <p:txBody>
          <a:bodyPr>
            <a:normAutofit/>
          </a:bodyPr>
          <a:lstStyle/>
          <a:p>
            <a:r>
              <a:rPr lang="en-US" b="1" dirty="0">
                <a:latin typeface="Fave Script Bold Pro"/>
              </a:rPr>
              <a:t>Why I have Chosen this Problem</a:t>
            </a:r>
          </a:p>
        </p:txBody>
      </p:sp>
      <p:sp>
        <p:nvSpPr>
          <p:cNvPr id="3" name="Content Placeholder 2">
            <a:extLst>
              <a:ext uri="{FF2B5EF4-FFF2-40B4-BE49-F238E27FC236}">
                <a16:creationId xmlns:a16="http://schemas.microsoft.com/office/drawing/2014/main" id="{F79DA7B2-6755-08E3-5EA2-C7C69BE684C0}"/>
              </a:ext>
            </a:extLst>
          </p:cNvPr>
          <p:cNvSpPr>
            <a:spLocks noGrp="1"/>
          </p:cNvSpPr>
          <p:nvPr>
            <p:ph idx="1"/>
          </p:nvPr>
        </p:nvSpPr>
        <p:spPr>
          <a:xfrm>
            <a:off x="838200" y="2333297"/>
            <a:ext cx="4619621" cy="3843666"/>
          </a:xfrm>
        </p:spPr>
        <p:txBody>
          <a:bodyPr vert="horz" lIns="91440" tIns="45720" rIns="91440" bIns="45720" rtlCol="0" anchor="t">
            <a:normAutofit/>
          </a:bodyPr>
          <a:lstStyle/>
          <a:p>
            <a:r>
              <a:rPr lang="en-US" sz="2000" dirty="0">
                <a:latin typeface="Info Story"/>
              </a:rPr>
              <a:t>I feel that many people get scammed due to their lack of knowledge and access in banking matters and therefore want to suggest how to solve it to the best of my ability.</a:t>
            </a:r>
          </a:p>
          <a:p>
            <a:r>
              <a:rPr lang="en-US" sz="2000" dirty="0">
                <a:latin typeface="Info Story"/>
              </a:rPr>
              <a:t>Especially in terms of</a:t>
            </a:r>
          </a:p>
          <a:p>
            <a:pPr lvl="1"/>
            <a:r>
              <a:rPr lang="en-US" sz="2000" dirty="0">
                <a:latin typeface="Info Story"/>
              </a:rPr>
              <a:t>Lack of Access to Financial Services</a:t>
            </a:r>
          </a:p>
          <a:p>
            <a:pPr lvl="1"/>
            <a:r>
              <a:rPr lang="en-US" sz="2000" dirty="0">
                <a:latin typeface="Info Story"/>
              </a:rPr>
              <a:t>Limited Opportunities for Financial Growth</a:t>
            </a:r>
          </a:p>
          <a:p>
            <a:pPr lvl="1"/>
            <a:r>
              <a:rPr lang="en-US" sz="2000" dirty="0">
                <a:latin typeface="Info Story"/>
              </a:rPr>
              <a:t>Vulnerability to Cash Transactions</a:t>
            </a:r>
            <a:endParaRPr lang="en-US" sz="2000">
              <a:latin typeface="Info Story"/>
              <a:ea typeface="Calibri"/>
              <a:cs typeface="Calibri"/>
            </a:endParaRPr>
          </a:p>
        </p:txBody>
      </p:sp>
      <p:pic>
        <p:nvPicPr>
          <p:cNvPr id="5" name="Picture 4" descr="Elephant in wild at sunset">
            <a:extLst>
              <a:ext uri="{FF2B5EF4-FFF2-40B4-BE49-F238E27FC236}">
                <a16:creationId xmlns:a16="http://schemas.microsoft.com/office/drawing/2014/main" id="{D38E846C-1C25-19BB-C578-3F73BDF52392}"/>
              </a:ext>
            </a:extLst>
          </p:cNvPr>
          <p:cNvPicPr>
            <a:picLocks noChangeAspect="1"/>
          </p:cNvPicPr>
          <p:nvPr/>
        </p:nvPicPr>
        <p:blipFill rotWithShape="1">
          <a:blip r:embed="rId2"/>
          <a:srcRect l="27358" r="14605" b="-1"/>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7147989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1254DA-3286-A97E-4D80-7A73224A01C1}"/>
              </a:ext>
            </a:extLst>
          </p:cNvPr>
          <p:cNvSpPr>
            <a:spLocks noGrp="1"/>
          </p:cNvSpPr>
          <p:nvPr>
            <p:ph type="title"/>
          </p:nvPr>
        </p:nvSpPr>
        <p:spPr>
          <a:xfrm>
            <a:off x="838201" y="365125"/>
            <a:ext cx="5251316" cy="1807305"/>
          </a:xfrm>
        </p:spPr>
        <p:txBody>
          <a:bodyPr>
            <a:normAutofit/>
          </a:bodyPr>
          <a:lstStyle/>
          <a:p>
            <a:r>
              <a:rPr lang="en-US" b="1">
                <a:latin typeface="Fave Script Bold Pro"/>
              </a:rPr>
              <a:t>What I want to Do to Combat this Problem</a:t>
            </a:r>
          </a:p>
        </p:txBody>
      </p:sp>
      <p:sp>
        <p:nvSpPr>
          <p:cNvPr id="3" name="Content Placeholder 2">
            <a:extLst>
              <a:ext uri="{FF2B5EF4-FFF2-40B4-BE49-F238E27FC236}">
                <a16:creationId xmlns:a16="http://schemas.microsoft.com/office/drawing/2014/main" id="{599D3CAB-E6F0-5850-F34F-4EEDB8A38DED}"/>
              </a:ext>
            </a:extLst>
          </p:cNvPr>
          <p:cNvSpPr>
            <a:spLocks noGrp="1"/>
          </p:cNvSpPr>
          <p:nvPr>
            <p:ph idx="1"/>
          </p:nvPr>
        </p:nvSpPr>
        <p:spPr>
          <a:xfrm>
            <a:off x="838200" y="2333297"/>
            <a:ext cx="4619621" cy="3843666"/>
          </a:xfrm>
        </p:spPr>
        <p:txBody>
          <a:bodyPr vert="horz" lIns="91440" tIns="45720" rIns="91440" bIns="45720" rtlCol="0">
            <a:normAutofit/>
          </a:bodyPr>
          <a:lstStyle/>
          <a:p>
            <a:r>
              <a:rPr lang="en-US" sz="2000" dirty="0">
                <a:latin typeface="Info Story"/>
              </a:rPr>
              <a:t>My Business Plan is to create a business that focuses on spreading awareness of scams and Educating people on Banking Matters (What it is, its use, and how it can help them) specifically in Urban Places and Undeveloped Countries that have little to no access to it</a:t>
            </a:r>
            <a:endParaRPr lang="en-US" sz="2000"/>
          </a:p>
        </p:txBody>
      </p:sp>
      <p:pic>
        <p:nvPicPr>
          <p:cNvPr id="7" name="Picture 6" descr="Home Aquariums Become Nature-Based Art Experiences Mansion, 40% OFF">
            <a:extLst>
              <a:ext uri="{FF2B5EF4-FFF2-40B4-BE49-F238E27FC236}">
                <a16:creationId xmlns:a16="http://schemas.microsoft.com/office/drawing/2014/main" id="{E1073B84-398D-0789-C82F-ADB1B02A02FC}"/>
              </a:ext>
            </a:extLst>
          </p:cNvPr>
          <p:cNvPicPr>
            <a:picLocks noChangeAspect="1"/>
          </p:cNvPicPr>
          <p:nvPr/>
        </p:nvPicPr>
        <p:blipFill rotWithShape="1">
          <a:blip r:embed="rId2"/>
          <a:srcRect l="28541" r="13640"/>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051501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17CF0B6-1E15-815B-AFC1-E613495836A2}"/>
              </a:ext>
            </a:extLst>
          </p:cNvPr>
          <p:cNvSpPr>
            <a:spLocks noGrp="1"/>
          </p:cNvSpPr>
          <p:nvPr>
            <p:ph type="title"/>
          </p:nvPr>
        </p:nvSpPr>
        <p:spPr>
          <a:xfrm>
            <a:off x="838201" y="365125"/>
            <a:ext cx="5251316" cy="1807305"/>
          </a:xfrm>
        </p:spPr>
        <p:txBody>
          <a:bodyPr>
            <a:noAutofit/>
          </a:bodyPr>
          <a:lstStyle/>
          <a:p>
            <a:r>
              <a:rPr lang="en-US" sz="4000" b="1" dirty="0">
                <a:latin typeface="Fave Script Bold Pro"/>
                <a:ea typeface="Calibri Light"/>
                <a:cs typeface="Calibri Light"/>
              </a:rPr>
              <a:t>Why do I want to Spread Awareness about Scams, Proper Accounting Methods of their Money, and Banking Matters?</a:t>
            </a:r>
            <a:endParaRPr lang="en-US" sz="4000" b="1" dirty="0">
              <a:latin typeface="Fave Script Bold Pro"/>
            </a:endParaRPr>
          </a:p>
        </p:txBody>
      </p:sp>
      <p:sp>
        <p:nvSpPr>
          <p:cNvPr id="6" name="Content Placeholder 5">
            <a:extLst>
              <a:ext uri="{FF2B5EF4-FFF2-40B4-BE49-F238E27FC236}">
                <a16:creationId xmlns:a16="http://schemas.microsoft.com/office/drawing/2014/main" id="{682F54F5-F0F5-9543-4A1A-86824B254810}"/>
              </a:ext>
            </a:extLst>
          </p:cNvPr>
          <p:cNvSpPr>
            <a:spLocks noGrp="1"/>
          </p:cNvSpPr>
          <p:nvPr>
            <p:ph idx="1"/>
          </p:nvPr>
        </p:nvSpPr>
        <p:spPr>
          <a:xfrm>
            <a:off x="838200" y="2333297"/>
            <a:ext cx="4619621" cy="3843666"/>
          </a:xfrm>
        </p:spPr>
        <p:txBody>
          <a:bodyPr vert="horz" lIns="91440" tIns="45720" rIns="91440" bIns="45720" rtlCol="0" anchor="t">
            <a:normAutofit fontScale="92500" lnSpcReduction="20000"/>
          </a:bodyPr>
          <a:lstStyle/>
          <a:p>
            <a:r>
              <a:rPr lang="en-US" sz="2000" dirty="0">
                <a:latin typeface="Info Story"/>
                <a:ea typeface="Calibri"/>
                <a:cs typeface="Calibri"/>
              </a:rPr>
              <a:t>I feel that many people from undeveloped countries and rural places, do not have access to proper banking, and to add on, are unaware of accounting methods and scams, leading to them losing their hard-earned money.</a:t>
            </a:r>
          </a:p>
          <a:p>
            <a:r>
              <a:rPr lang="en-US" sz="2000" dirty="0">
                <a:latin typeface="Info Story"/>
                <a:ea typeface="Calibri"/>
                <a:cs typeface="Calibri"/>
              </a:rPr>
              <a:t>Most of them do not have access to technology or banking services where they live, and those who find jobs overseas, are trapped through things like recruitment fees, remittance tax, or even just being shortchanged by their employers. </a:t>
            </a:r>
          </a:p>
          <a:p>
            <a:r>
              <a:rPr lang="en-US" sz="2000" dirty="0">
                <a:latin typeface="Info Story"/>
                <a:ea typeface="Calibri"/>
                <a:cs typeface="Calibri"/>
              </a:rPr>
              <a:t>This leads them to lose rather large amounts of the already meager amounts they earn, which is meant for their family's survival.</a:t>
            </a:r>
          </a:p>
        </p:txBody>
      </p:sp>
      <p:pic>
        <p:nvPicPr>
          <p:cNvPr id="4" name="Picture 3" descr="Mountain stream in Zion National Park">
            <a:extLst>
              <a:ext uri="{FF2B5EF4-FFF2-40B4-BE49-F238E27FC236}">
                <a16:creationId xmlns:a16="http://schemas.microsoft.com/office/drawing/2014/main" id="{7E275D32-44EF-66C5-AFAD-B368801CF813}"/>
              </a:ext>
            </a:extLst>
          </p:cNvPr>
          <p:cNvPicPr>
            <a:picLocks noChangeAspect="1"/>
          </p:cNvPicPr>
          <p:nvPr/>
        </p:nvPicPr>
        <p:blipFill rotWithShape="1">
          <a:blip r:embed="rId2"/>
          <a:srcRect l="21700" r="20263" b="-1"/>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9858459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974190-E787-9940-33C0-7969571BD972}"/>
              </a:ext>
            </a:extLst>
          </p:cNvPr>
          <p:cNvSpPr>
            <a:spLocks noGrp="1"/>
          </p:cNvSpPr>
          <p:nvPr>
            <p:ph type="title"/>
          </p:nvPr>
        </p:nvSpPr>
        <p:spPr>
          <a:xfrm>
            <a:off x="838201" y="365125"/>
            <a:ext cx="5251316" cy="1807305"/>
          </a:xfrm>
        </p:spPr>
        <p:txBody>
          <a:bodyPr>
            <a:normAutofit/>
          </a:bodyPr>
          <a:lstStyle/>
          <a:p>
            <a:r>
              <a:rPr lang="en-US" baseline="0">
                <a:latin typeface="Fave Script Bold Pro"/>
              </a:rPr>
              <a:t>Final Goal of my Business?</a:t>
            </a:r>
            <a:r>
              <a:rPr lang="en-US">
                <a:latin typeface="Fave Script Bold Pro"/>
                <a:ea typeface="Fave Script Bold Pro"/>
                <a:cs typeface="Fave Script Bold Pro"/>
              </a:rPr>
              <a:t>​</a:t>
            </a:r>
            <a:endParaRPr lang="en-US"/>
          </a:p>
        </p:txBody>
      </p:sp>
      <p:sp>
        <p:nvSpPr>
          <p:cNvPr id="3" name="Content Placeholder 2">
            <a:extLst>
              <a:ext uri="{FF2B5EF4-FFF2-40B4-BE49-F238E27FC236}">
                <a16:creationId xmlns:a16="http://schemas.microsoft.com/office/drawing/2014/main" id="{4A912C85-5A13-9417-29C7-C4360A7CB091}"/>
              </a:ext>
            </a:extLst>
          </p:cNvPr>
          <p:cNvSpPr>
            <a:spLocks noGrp="1"/>
          </p:cNvSpPr>
          <p:nvPr>
            <p:ph idx="1"/>
          </p:nvPr>
        </p:nvSpPr>
        <p:spPr>
          <a:xfrm>
            <a:off x="838200" y="2333297"/>
            <a:ext cx="4619621" cy="3843666"/>
          </a:xfrm>
        </p:spPr>
        <p:txBody>
          <a:bodyPr vert="horz" lIns="91440" tIns="45720" rIns="91440" bIns="45720" rtlCol="0">
            <a:normAutofit/>
          </a:bodyPr>
          <a:lstStyle/>
          <a:p>
            <a:r>
              <a:rPr lang="en-US" sz="1900">
                <a:latin typeface="Info Story"/>
              </a:rPr>
              <a:t>The final goal of my business, is for finance and banking to be available to anyone and everyone, and to decrease the rate of people falling for scams.</a:t>
            </a:r>
          </a:p>
          <a:p>
            <a:r>
              <a:rPr lang="en-US" sz="1900">
                <a:latin typeface="Info Story"/>
              </a:rPr>
              <a:t>I plan to achieve my goal through various methods</a:t>
            </a:r>
          </a:p>
          <a:p>
            <a:pPr lvl="1"/>
            <a:r>
              <a:rPr lang="en-US" sz="1900">
                <a:latin typeface="Info Story"/>
              </a:rPr>
              <a:t>Teaching about banking and financial methods</a:t>
            </a:r>
          </a:p>
          <a:p>
            <a:pPr lvl="1"/>
            <a:r>
              <a:rPr lang="en-US" sz="1900">
                <a:latin typeface="Info Story"/>
              </a:rPr>
              <a:t>Ways to avoid scams</a:t>
            </a:r>
          </a:p>
          <a:p>
            <a:pPr lvl="1"/>
            <a:r>
              <a:rPr lang="en-US" sz="1900">
                <a:latin typeface="Info Story"/>
              </a:rPr>
              <a:t>Interest and motivate others to work towards the same goal</a:t>
            </a:r>
          </a:p>
          <a:p>
            <a:pPr lvl="1"/>
            <a:r>
              <a:rPr lang="en-US" sz="1900">
                <a:latin typeface="Info Story"/>
              </a:rPr>
              <a:t>Make it a success &lt;3</a:t>
            </a:r>
          </a:p>
          <a:p>
            <a:endParaRPr lang="en-US" sz="1900">
              <a:ea typeface="Calibri"/>
              <a:cs typeface="Calibri"/>
            </a:endParaRPr>
          </a:p>
        </p:txBody>
      </p:sp>
      <p:pic>
        <p:nvPicPr>
          <p:cNvPr id="5" name="Picture 4" descr="Download Jewelry Aesthetic Book Desktop Wallpaper | Wallpapers.com">
            <a:extLst>
              <a:ext uri="{FF2B5EF4-FFF2-40B4-BE49-F238E27FC236}">
                <a16:creationId xmlns:a16="http://schemas.microsoft.com/office/drawing/2014/main" id="{C84CAE92-2EFD-FBD1-12A1-AE14A671B9DE}"/>
              </a:ext>
            </a:extLst>
          </p:cNvPr>
          <p:cNvPicPr>
            <a:picLocks noChangeAspect="1"/>
          </p:cNvPicPr>
          <p:nvPr/>
        </p:nvPicPr>
        <p:blipFill rotWithShape="1">
          <a:blip r:embed="rId2"/>
          <a:srcRect t="2800" r="-2" b="11226"/>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5626024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5091A9-3380-B398-40E6-B090BAB75BDB}"/>
              </a:ext>
            </a:extLst>
          </p:cNvPr>
          <p:cNvSpPr>
            <a:spLocks noGrp="1"/>
          </p:cNvSpPr>
          <p:nvPr>
            <p:ph type="title"/>
          </p:nvPr>
        </p:nvSpPr>
        <p:spPr>
          <a:xfrm>
            <a:off x="838201" y="365125"/>
            <a:ext cx="5251316" cy="1807305"/>
          </a:xfrm>
        </p:spPr>
        <p:txBody>
          <a:bodyPr>
            <a:normAutofit/>
          </a:bodyPr>
          <a:lstStyle/>
          <a:p>
            <a:r>
              <a:rPr lang="en-US">
                <a:latin typeface="Fave Script Bold Pro"/>
                <a:ea typeface="Calibri Light"/>
                <a:cs typeface="Calibri Light"/>
              </a:rPr>
              <a:t>Step by Step ways I plan to Achieve my Goals</a:t>
            </a:r>
            <a:endParaRPr lang="en-US"/>
          </a:p>
        </p:txBody>
      </p:sp>
      <p:sp>
        <p:nvSpPr>
          <p:cNvPr id="3" name="Content Placeholder 2">
            <a:extLst>
              <a:ext uri="{FF2B5EF4-FFF2-40B4-BE49-F238E27FC236}">
                <a16:creationId xmlns:a16="http://schemas.microsoft.com/office/drawing/2014/main" id="{002F7936-5B3E-F1EF-71B2-2FDD88956DA3}"/>
              </a:ext>
            </a:extLst>
          </p:cNvPr>
          <p:cNvSpPr>
            <a:spLocks noGrp="1"/>
          </p:cNvSpPr>
          <p:nvPr>
            <p:ph idx="1"/>
          </p:nvPr>
        </p:nvSpPr>
        <p:spPr>
          <a:xfrm>
            <a:off x="838200" y="2333297"/>
            <a:ext cx="4619621" cy="3843666"/>
          </a:xfrm>
        </p:spPr>
        <p:txBody>
          <a:bodyPr vert="horz" lIns="91440" tIns="45720" rIns="91440" bIns="45720" rtlCol="0">
            <a:normAutofit/>
          </a:bodyPr>
          <a:lstStyle/>
          <a:p>
            <a:r>
              <a:rPr lang="en-US" sz="1600">
                <a:latin typeface="Info Story"/>
                <a:ea typeface="Calibri"/>
                <a:cs typeface="Calibri"/>
              </a:rPr>
              <a:t>Step 1 :</a:t>
            </a:r>
          </a:p>
          <a:p>
            <a:pPr lvl="1">
              <a:buFont typeface="Arial,Sans-Serif" panose="020B0604020202020204" pitchFamily="34" charset="0"/>
            </a:pPr>
            <a:r>
              <a:rPr lang="en-US" sz="1600">
                <a:latin typeface="Info Story"/>
                <a:ea typeface="Calibri"/>
                <a:cs typeface="Calibri"/>
              </a:rPr>
              <a:t>Create a business and promote it, to find others who share similar sentiments as me.</a:t>
            </a:r>
          </a:p>
          <a:p>
            <a:pPr>
              <a:buFont typeface="Arial,Sans-Serif" panose="020B0604020202020204" pitchFamily="34" charset="0"/>
            </a:pPr>
            <a:r>
              <a:rPr lang="en-US" sz="1600">
                <a:latin typeface="Info Story"/>
                <a:ea typeface="Calibri"/>
                <a:cs typeface="Calibri"/>
              </a:rPr>
              <a:t>Step 2 :</a:t>
            </a:r>
          </a:p>
          <a:p>
            <a:pPr lvl="1">
              <a:buFont typeface="Arial,Sans-Serif" panose="020B0604020202020204" pitchFamily="34" charset="0"/>
            </a:pPr>
            <a:r>
              <a:rPr lang="en-US" sz="1600">
                <a:latin typeface="Info Story"/>
                <a:ea typeface="Calibri"/>
                <a:cs typeface="Calibri"/>
              </a:rPr>
              <a:t>Find sourcing for money to fund our traveling expenses and the items we need to spread awareness on scams, financial matters, and banking matters.</a:t>
            </a:r>
          </a:p>
          <a:p>
            <a:pPr>
              <a:buFont typeface="Arial,Sans-Serif" panose="020B0604020202020204" pitchFamily="34" charset="0"/>
            </a:pPr>
            <a:r>
              <a:rPr lang="en-US" sz="1600">
                <a:latin typeface="Info Story"/>
                <a:ea typeface="Calibri"/>
                <a:cs typeface="Calibri"/>
              </a:rPr>
              <a:t>Step 3 :</a:t>
            </a:r>
          </a:p>
          <a:p>
            <a:pPr lvl="1">
              <a:buFont typeface="Arial,Sans-Serif" panose="020B0604020202020204" pitchFamily="34" charset="0"/>
            </a:pPr>
            <a:r>
              <a:rPr lang="en-US" sz="1600">
                <a:latin typeface="Info Story"/>
                <a:ea typeface="Calibri"/>
                <a:cs typeface="Calibri"/>
              </a:rPr>
              <a:t>Alias with a non-profit organization, to help aid us during our trips. For help in finding places to settle in, where to find food, introduce us to the people, e.g.</a:t>
            </a:r>
          </a:p>
          <a:p>
            <a:endParaRPr lang="en-US" sz="1600">
              <a:latin typeface="Info Story"/>
              <a:ea typeface="Calibri"/>
              <a:cs typeface="Calibri"/>
            </a:endParaRPr>
          </a:p>
        </p:txBody>
      </p:sp>
      <p:pic>
        <p:nvPicPr>
          <p:cNvPr id="7" name="Picture 6" descr="Premium Photo | Fire wallpapers that are blue and red">
            <a:extLst>
              <a:ext uri="{FF2B5EF4-FFF2-40B4-BE49-F238E27FC236}">
                <a16:creationId xmlns:a16="http://schemas.microsoft.com/office/drawing/2014/main" id="{213F38DE-9193-23F2-B43E-8102796FEAF4}"/>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150000"/>
                    </a14:imgEffect>
                    <a14:imgEffect>
                      <a14:brightnessContrast bright="23000" contrast="2000"/>
                    </a14:imgEffect>
                  </a14:imgLayer>
                </a14:imgProps>
              </a:ext>
            </a:extLst>
          </a:blip>
          <a:srcRect l="29486" r="12694"/>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effectLst>
            <a:outerShdw blurRad="50800" dist="38100" dir="2700000">
              <a:srgbClr val="B5FFF5"/>
            </a:outerShdw>
          </a:effectLst>
        </p:spPr>
      </p:pic>
    </p:spTree>
    <p:extLst>
      <p:ext uri="{BB962C8B-B14F-4D97-AF65-F5344CB8AC3E}">
        <p14:creationId xmlns:p14="http://schemas.microsoft.com/office/powerpoint/2010/main" val="31725600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C8F5EB-C55B-2FF7-C476-8A4531F0754B}"/>
              </a:ext>
            </a:extLst>
          </p:cNvPr>
          <p:cNvSpPr>
            <a:spLocks noGrp="1"/>
          </p:cNvSpPr>
          <p:nvPr>
            <p:ph type="title"/>
          </p:nvPr>
        </p:nvSpPr>
        <p:spPr>
          <a:xfrm>
            <a:off x="838201" y="365125"/>
            <a:ext cx="5251316" cy="1807305"/>
          </a:xfrm>
        </p:spPr>
        <p:txBody>
          <a:bodyPr>
            <a:normAutofit/>
          </a:bodyPr>
          <a:lstStyle/>
          <a:p>
            <a:r>
              <a:rPr lang="en-US" b="1">
                <a:latin typeface="Fave Script Bold Pro"/>
                <a:ea typeface="Calibri Light"/>
                <a:cs typeface="Calibri Light"/>
              </a:rPr>
              <a:t>Relevant MAS Regulations and Sources</a:t>
            </a:r>
          </a:p>
        </p:txBody>
      </p:sp>
      <p:sp>
        <p:nvSpPr>
          <p:cNvPr id="3" name="Content Placeholder 2">
            <a:extLst>
              <a:ext uri="{FF2B5EF4-FFF2-40B4-BE49-F238E27FC236}">
                <a16:creationId xmlns:a16="http://schemas.microsoft.com/office/drawing/2014/main" id="{65300CA8-F571-55A2-A475-91922491C434}"/>
              </a:ext>
            </a:extLst>
          </p:cNvPr>
          <p:cNvSpPr>
            <a:spLocks noGrp="1"/>
          </p:cNvSpPr>
          <p:nvPr>
            <p:ph idx="1"/>
          </p:nvPr>
        </p:nvSpPr>
        <p:spPr>
          <a:xfrm>
            <a:off x="838200" y="2333297"/>
            <a:ext cx="4619621" cy="3843666"/>
          </a:xfrm>
        </p:spPr>
        <p:txBody>
          <a:bodyPr vert="horz" lIns="91440" tIns="45720" rIns="91440" bIns="45720" rtlCol="0">
            <a:normAutofit/>
          </a:bodyPr>
          <a:lstStyle/>
          <a:p>
            <a:r>
              <a:rPr lang="en-US" sz="2000" dirty="0">
                <a:latin typeface="Info Story"/>
                <a:ea typeface="Calibri"/>
                <a:cs typeface="Calibri"/>
              </a:rPr>
              <a:t>Regulations</a:t>
            </a:r>
          </a:p>
          <a:p>
            <a:pPr lvl="1"/>
            <a:r>
              <a:rPr lang="en-US" sz="2000" dirty="0">
                <a:latin typeface="Info Story"/>
                <a:ea typeface="Calibri"/>
                <a:cs typeface="Calibri"/>
              </a:rPr>
              <a:t>Payment Services Act (PSA) </a:t>
            </a:r>
            <a:endParaRPr lang="en-US" sz="2000">
              <a:cs typeface="Calibri"/>
            </a:endParaRPr>
          </a:p>
          <a:p>
            <a:pPr lvl="1"/>
            <a:r>
              <a:rPr lang="en-US" sz="2000" dirty="0">
                <a:latin typeface="Info Story"/>
                <a:ea typeface="Calibri"/>
                <a:cs typeface="Calibri"/>
              </a:rPr>
              <a:t>Financial Advisers Act (FAA) </a:t>
            </a:r>
            <a:endParaRPr lang="en-US" sz="2000">
              <a:latin typeface="Calibri" panose="020F0502020204030204"/>
              <a:ea typeface="Calibri"/>
              <a:cs typeface="Calibri"/>
            </a:endParaRPr>
          </a:p>
          <a:p>
            <a:pPr lvl="1"/>
            <a:r>
              <a:rPr lang="en-US" sz="2000" dirty="0">
                <a:latin typeface="Info Story"/>
                <a:ea typeface="Calibri"/>
                <a:cs typeface="Calibri"/>
              </a:rPr>
              <a:t>AML/CFT Regulations</a:t>
            </a:r>
          </a:p>
          <a:p>
            <a:r>
              <a:rPr lang="en-US" sz="2000" dirty="0">
                <a:latin typeface="Info Story"/>
                <a:ea typeface="Calibri"/>
                <a:cs typeface="Calibri"/>
              </a:rPr>
              <a:t>Sources</a:t>
            </a:r>
          </a:p>
          <a:p>
            <a:pPr lvl="1"/>
            <a:r>
              <a:rPr lang="en-US" sz="2000" dirty="0">
                <a:latin typeface="Info Story"/>
                <a:ea typeface="+mn-lt"/>
                <a:cs typeface="+mn-lt"/>
              </a:rPr>
              <a:t>World Bank</a:t>
            </a:r>
          </a:p>
          <a:p>
            <a:pPr lvl="1"/>
            <a:r>
              <a:rPr lang="en-US" sz="2000" dirty="0">
                <a:latin typeface="Info Story"/>
                <a:ea typeface="+mn-lt"/>
                <a:cs typeface="+mn-lt"/>
              </a:rPr>
              <a:t>Deloitte</a:t>
            </a:r>
          </a:p>
          <a:p>
            <a:pPr lvl="1"/>
            <a:r>
              <a:rPr lang="en-US" sz="2000" dirty="0">
                <a:latin typeface="Info Story"/>
                <a:ea typeface="+mn-lt"/>
                <a:cs typeface="+mn-lt"/>
              </a:rPr>
              <a:t>Monetary Authority of Singapore</a:t>
            </a:r>
            <a:endParaRPr lang="en-US" sz="2000">
              <a:latin typeface="Info Story"/>
              <a:ea typeface="Calibri"/>
              <a:cs typeface="Calibri"/>
            </a:endParaRPr>
          </a:p>
        </p:txBody>
      </p:sp>
      <p:pic>
        <p:nvPicPr>
          <p:cNvPr id="5" name="Picture 4" descr="34+] Books and Rose iPhone Wallpapers | WallpaperSafari">
            <a:extLst>
              <a:ext uri="{FF2B5EF4-FFF2-40B4-BE49-F238E27FC236}">
                <a16:creationId xmlns:a16="http://schemas.microsoft.com/office/drawing/2014/main" id="{DF589200-51D2-121D-F78A-8E61ECAAAEC9}"/>
              </a:ext>
            </a:extLst>
          </p:cNvPr>
          <p:cNvPicPr>
            <a:picLocks noChangeAspect="1"/>
          </p:cNvPicPr>
          <p:nvPr/>
        </p:nvPicPr>
        <p:blipFill rotWithShape="1">
          <a:blip r:embed="rId2"/>
          <a:srcRect t="12774" r="-1" b="22530"/>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effectLst>
            <a:outerShdw blurRad="50800" dist="38100" dir="2700000">
              <a:srgbClr val="085441">
                <a:alpha val="66000"/>
              </a:srgbClr>
            </a:outerShdw>
          </a:effectLst>
        </p:spPr>
      </p:pic>
    </p:spTree>
    <p:extLst>
      <p:ext uri="{BB962C8B-B14F-4D97-AF65-F5344CB8AC3E}">
        <p14:creationId xmlns:p14="http://schemas.microsoft.com/office/powerpoint/2010/main" val="24442239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Chapter 4 • A Swift Fight | Twisted Wonderland Wiki | Fandom">
            <a:extLst>
              <a:ext uri="{FF2B5EF4-FFF2-40B4-BE49-F238E27FC236}">
                <a16:creationId xmlns:a16="http://schemas.microsoft.com/office/drawing/2014/main" id="{D3FE3D0F-79B9-7724-F8B6-016CB68E9E0F}"/>
              </a:ext>
            </a:extLst>
          </p:cNvPr>
          <p:cNvPicPr>
            <a:picLocks noChangeAspect="1"/>
          </p:cNvPicPr>
          <p:nvPr/>
        </p:nvPicPr>
        <p:blipFill rotWithShape="1">
          <a:blip r:embed="rId2"/>
          <a:srcRect b="8907"/>
          <a:stretch/>
        </p:blipFill>
        <p:spPr>
          <a:xfrm>
            <a:off x="-3047" y="10"/>
            <a:ext cx="12191999" cy="6857990"/>
          </a:xfrm>
          <a:prstGeom prst="rect">
            <a:avLst/>
          </a:prstGeom>
        </p:spPr>
      </p:pic>
      <p:sp>
        <p:nvSpPr>
          <p:cNvPr id="2" name="Title 1">
            <a:extLst>
              <a:ext uri="{FF2B5EF4-FFF2-40B4-BE49-F238E27FC236}">
                <a16:creationId xmlns:a16="http://schemas.microsoft.com/office/drawing/2014/main" id="{56E22BEF-5DA5-4A9E-ABB4-64FD69773521}"/>
              </a:ext>
            </a:extLst>
          </p:cNvPr>
          <p:cNvSpPr>
            <a:spLocks noGrp="1"/>
          </p:cNvSpPr>
          <p:nvPr>
            <p:ph type="title"/>
          </p:nvPr>
        </p:nvSpPr>
        <p:spPr>
          <a:xfrm>
            <a:off x="838200" y="2765947"/>
            <a:ext cx="10515600" cy="1325563"/>
          </a:xfrm>
          <a:effectLst>
            <a:outerShdw blurRad="50800" dist="38100" dir="2700000" algn="tl" rotWithShape="0">
              <a:prstClr val="black">
                <a:alpha val="40000"/>
              </a:prstClr>
            </a:outerShdw>
          </a:effectLst>
        </p:spPr>
        <p:txBody>
          <a:bodyPr vert="horz" lIns="91440" tIns="45720" rIns="91440" bIns="45720" rtlCol="0" anchor="ctr">
            <a:normAutofit/>
          </a:bodyPr>
          <a:lstStyle/>
          <a:p>
            <a:pPr algn="ctr"/>
            <a:r>
              <a:rPr lang="en-US" sz="7200" dirty="0">
                <a:solidFill>
                  <a:srgbClr val="EBF7FF"/>
                </a:solidFill>
                <a:latin typeface="adelia"/>
                <a:ea typeface="Calibri Light"/>
                <a:cs typeface="Calibri Light"/>
              </a:rPr>
              <a:t>Thank you</a:t>
            </a:r>
            <a:endParaRPr lang="en-US" sz="7200" dirty="0">
              <a:solidFill>
                <a:srgbClr val="EBF7FF"/>
              </a:solidFill>
              <a:latin typeface="adelia"/>
            </a:endParaRPr>
          </a:p>
        </p:txBody>
      </p:sp>
    </p:spTree>
    <p:extLst>
      <p:ext uri="{BB962C8B-B14F-4D97-AF65-F5344CB8AC3E}">
        <p14:creationId xmlns:p14="http://schemas.microsoft.com/office/powerpoint/2010/main" val="10459715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TotalTime>
  <Words>128</Words>
  <Application>Microsoft Office PowerPoint</Application>
  <PresentationFormat>Widescreen</PresentationFormat>
  <Paragraphs>11</Paragraphs>
  <Slides>9</Slides>
  <Notes>0</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CAG 5</vt:lpstr>
      <vt:lpstr>The Problem Faced by People that I Have Chosen to Address</vt:lpstr>
      <vt:lpstr>Why I have Chosen this Problem</vt:lpstr>
      <vt:lpstr>What I want to Do to Combat this Problem</vt:lpstr>
      <vt:lpstr>Why do I want to Spread Awareness about Scams, Proper Accounting Methods of their Money, and Banking Matters?</vt:lpstr>
      <vt:lpstr>Final Goal of my Business?​</vt:lpstr>
      <vt:lpstr>Step by Step ways I plan to Achieve my Goals</vt:lpstr>
      <vt:lpstr>Relevant MAS Regulations and Sources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CAG 5</dc:title>
  <dc:creator>MAK XIN RUI GLENDYS</dc:creator>
  <cp:lastModifiedBy>glendys mak</cp:lastModifiedBy>
  <cp:revision>633</cp:revision>
  <dcterms:created xsi:type="dcterms:W3CDTF">2024-05-10T07:05:44Z</dcterms:created>
  <dcterms:modified xsi:type="dcterms:W3CDTF">2024-05-20T02:13:17Z</dcterms:modified>
</cp:coreProperties>
</file>

<file path=docProps/thumbnail.jpeg>
</file>